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69"/>
  </p:notesMasterIdLst>
  <p:sldIdLst>
    <p:sldId id="256" r:id="rId2"/>
    <p:sldId id="258" r:id="rId3"/>
    <p:sldId id="257" r:id="rId4"/>
    <p:sldId id="299" r:id="rId5"/>
    <p:sldId id="260" r:id="rId6"/>
    <p:sldId id="261" r:id="rId7"/>
    <p:sldId id="259" r:id="rId8"/>
    <p:sldId id="266" r:id="rId9"/>
    <p:sldId id="262" r:id="rId10"/>
    <p:sldId id="270" r:id="rId11"/>
    <p:sldId id="303" r:id="rId12"/>
    <p:sldId id="274" r:id="rId13"/>
    <p:sldId id="264"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4" r:id="rId54"/>
    <p:sldId id="345" r:id="rId55"/>
    <p:sldId id="301" r:id="rId56"/>
    <p:sldId id="346" r:id="rId57"/>
    <p:sldId id="347" r:id="rId58"/>
    <p:sldId id="348" r:id="rId59"/>
    <p:sldId id="349" r:id="rId60"/>
    <p:sldId id="350" r:id="rId61"/>
    <p:sldId id="351" r:id="rId62"/>
    <p:sldId id="352" r:id="rId63"/>
    <p:sldId id="353" r:id="rId64"/>
    <p:sldId id="354" r:id="rId65"/>
    <p:sldId id="355" r:id="rId66"/>
    <p:sldId id="302" r:id="rId67"/>
    <p:sldId id="273" r:id="rId68"/>
  </p:sldIdLst>
  <p:sldSz cx="9144000" cy="5143500" type="screen16x9"/>
  <p:notesSz cx="6858000" cy="9144000"/>
  <p:embeddedFontLst>
    <p:embeddedFont>
      <p:font typeface="Oswald Regular" charset="0"/>
      <p:regular r:id="rId70"/>
      <p:bold r:id="rId71"/>
    </p:embeddedFont>
    <p:embeddedFont>
      <p:font typeface="Abel" charset="0"/>
      <p:regular r:id="rId72"/>
    </p:embeddedFont>
    <p:embeddedFont>
      <p:font typeface="Oswald" charset="0"/>
      <p:regular r:id="rId73"/>
      <p:bold r:id="rId74"/>
    </p:embeddedFont>
    <p:embeddedFont>
      <p:font typeface="Saira Semi Condensed"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F9E9"/>
    <a:srgbClr val="00CC00"/>
    <a:srgbClr val="FFFC5E"/>
    <a:srgbClr val="66FFFF"/>
    <a:srgbClr val="FFFB3B"/>
    <a:srgbClr val="FDFD87"/>
    <a:srgbClr val="5D5F34"/>
    <a:srgbClr val="EDFAFD"/>
  </p:clrMru>
</p:presentationPr>
</file>

<file path=ppt/tableStyles.xml><?xml version="1.0" encoding="utf-8"?>
<a:tblStyleLst xmlns:a="http://schemas.openxmlformats.org/drawingml/2006/main" def="{B9A65540-67A1-40A3-880C-C209DEFE7977}">
  <a:tblStyle styleId="{B9A65540-67A1-40A3-880C-C209DEFE79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2407" autoAdjust="0"/>
    <p:restoredTop sz="94660"/>
  </p:normalViewPr>
  <p:slideViewPr>
    <p:cSldViewPr>
      <p:cViewPr varScale="1">
        <p:scale>
          <a:sx n="111" d="100"/>
          <a:sy n="111" d="100"/>
        </p:scale>
        <p:origin x="-490" y="-82"/>
      </p:cViewPr>
      <p:guideLst>
        <p:guide orient="horz" pos="1620"/>
        <p:guide pos="2880"/>
      </p:guideLst>
    </p:cSldViewPr>
  </p:slideViewPr>
  <p:notesTextViewPr>
    <p:cViewPr>
      <p:scale>
        <a:sx n="150" d="100"/>
        <a:sy n="15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404d916c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404d916c4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404d916c4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404d916c4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404d916c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404d916c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404d916c4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404d916c4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404d916c4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404d916c4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8404d916c4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8404d916c4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fdb069d91_0_56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fdb069d91_0_56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404d916c4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404d916c4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fdb069d91_0_56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fdb069d91_0_56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fdb069d91_0_5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fdb069d91_0_5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fdb069d91_0_56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fdb069d91_0_56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fdb069d91_0_56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fdb069d91_0_56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404d916c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404d916c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db069d91_0_56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db069d91_0_56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76200" y="1641000"/>
            <a:ext cx="3153900" cy="1516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Font typeface="Oswald Regular"/>
              <a:buNone/>
              <a:defRPr sz="4400">
                <a:solidFill>
                  <a:schemeClr val="lt1"/>
                </a:solidFill>
                <a:latin typeface="Oswald Regular"/>
                <a:ea typeface="Oswald Regular"/>
                <a:cs typeface="Oswald Regular"/>
                <a:sym typeface="Oswald Regular"/>
              </a:defRPr>
            </a:lvl1pPr>
            <a:lvl2pPr lvl="1">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2pPr>
            <a:lvl3pPr lvl="2">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3pPr>
            <a:lvl4pPr lvl="3">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4pPr>
            <a:lvl5pPr lvl="4">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5pPr>
            <a:lvl6pPr lvl="5">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6pPr>
            <a:lvl7pPr lvl="6">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7pPr>
            <a:lvl8pPr lvl="7">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8pPr>
            <a:lvl9pPr lvl="8">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9pPr>
          </a:lstStyle>
          <a:p>
            <a:endParaRPr/>
          </a:p>
        </p:txBody>
      </p:sp>
      <p:sp>
        <p:nvSpPr>
          <p:cNvPr id="10" name="Google Shape;10;p2">
            <a:hlinkClick r:id="rId3" action="ppaction://hlinksldjump"/>
          </p:cNvPr>
          <p:cNvSpPr txBox="1">
            <a:spLocks noGrp="1"/>
          </p:cNvSpPr>
          <p:nvPr>
            <p:ph type="subTitle" idx="1"/>
          </p:nvPr>
        </p:nvSpPr>
        <p:spPr>
          <a:xfrm>
            <a:off x="2067125" y="3237383"/>
            <a:ext cx="872400" cy="47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Font typeface="Oswald Regular"/>
              <a:buNone/>
              <a:defRPr>
                <a:solidFill>
                  <a:schemeClr val="lt1"/>
                </a:solidFill>
                <a:latin typeface="Oswald Regular"/>
                <a:ea typeface="Oswald Regular"/>
                <a:cs typeface="Oswald Regular"/>
                <a:sym typeface="Oswald Regular"/>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
  <p:cSld name="SECTION_HEADER_1">
    <p:spTree>
      <p:nvGrpSpPr>
        <p:cNvPr id="1" name="Shape 78"/>
        <p:cNvGrpSpPr/>
        <p:nvPr/>
      </p:nvGrpSpPr>
      <p:grpSpPr>
        <a:xfrm>
          <a:off x="0" y="0"/>
          <a:ext cx="0" cy="0"/>
          <a:chOff x="0" y="0"/>
          <a:chExt cx="0" cy="0"/>
        </a:xfrm>
      </p:grpSpPr>
      <p:grpSp>
        <p:nvGrpSpPr>
          <p:cNvPr id="79" name="Google Shape;79;p17"/>
          <p:cNvGrpSpPr/>
          <p:nvPr/>
        </p:nvGrpSpPr>
        <p:grpSpPr>
          <a:xfrm>
            <a:off x="-140209" y="-110039"/>
            <a:ext cx="9368192" cy="5298733"/>
            <a:chOff x="5437011" y="2162724"/>
            <a:chExt cx="3327600" cy="2205600"/>
          </a:xfrm>
        </p:grpSpPr>
        <p:sp>
          <p:nvSpPr>
            <p:cNvPr id="80" name="Google Shape;80;p17"/>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5437011" y="2162724"/>
              <a:ext cx="3327600" cy="2205600"/>
            </a:xfrm>
            <a:prstGeom prst="roundRect">
              <a:avLst>
                <a:gd name="adj" fmla="val 2990"/>
              </a:avLst>
            </a:prstGeom>
            <a:gradFill>
              <a:gsLst>
                <a:gs pos="0">
                  <a:srgbClr val="7100F2">
                    <a:alpha val="22745"/>
                  </a:srgbClr>
                </a:gs>
                <a:gs pos="100000">
                  <a:srgbClr val="00F6FF">
                    <a:alpha val="33725"/>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7"/>
          <p:cNvSpPr txBox="1">
            <a:spLocks noGrp="1"/>
          </p:cNvSpPr>
          <p:nvPr>
            <p:ph type="title"/>
          </p:nvPr>
        </p:nvSpPr>
        <p:spPr>
          <a:xfrm>
            <a:off x="5854100" y="1682375"/>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3" name="Google Shape;83;p17"/>
          <p:cNvSpPr txBox="1">
            <a:spLocks noGrp="1"/>
          </p:cNvSpPr>
          <p:nvPr>
            <p:ph type="title" idx="2" hasCustomPrompt="1"/>
          </p:nvPr>
        </p:nvSpPr>
        <p:spPr>
          <a:xfrm>
            <a:off x="4370175" y="1704025"/>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p:cSld name="TITLE_ONLY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SECTION_HEADER_1_1">
    <p:spTree>
      <p:nvGrpSpPr>
        <p:cNvPr id="1" name="Shape 86"/>
        <p:cNvGrpSpPr/>
        <p:nvPr/>
      </p:nvGrpSpPr>
      <p:grpSpPr>
        <a:xfrm>
          <a:off x="0" y="0"/>
          <a:ext cx="0" cy="0"/>
          <a:chOff x="0" y="0"/>
          <a:chExt cx="0" cy="0"/>
        </a:xfrm>
      </p:grpSpPr>
      <p:grpSp>
        <p:nvGrpSpPr>
          <p:cNvPr id="87" name="Google Shape;87;p19"/>
          <p:cNvGrpSpPr/>
          <p:nvPr/>
        </p:nvGrpSpPr>
        <p:grpSpPr>
          <a:xfrm>
            <a:off x="-140209" y="-110039"/>
            <a:ext cx="9368192" cy="5298733"/>
            <a:chOff x="5437011" y="2162724"/>
            <a:chExt cx="3327600" cy="2205600"/>
          </a:xfrm>
        </p:grpSpPr>
        <p:sp>
          <p:nvSpPr>
            <p:cNvPr id="88" name="Google Shape;88;p19"/>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5437011" y="2162724"/>
              <a:ext cx="3327600" cy="2205600"/>
            </a:xfrm>
            <a:prstGeom prst="roundRect">
              <a:avLst>
                <a:gd name="adj" fmla="val 2990"/>
              </a:avLst>
            </a:prstGeom>
            <a:gradFill>
              <a:gsLst>
                <a:gs pos="0">
                  <a:srgbClr val="3800F2">
                    <a:alpha val="35294"/>
                  </a:srgbClr>
                </a:gs>
                <a:gs pos="100000">
                  <a:srgbClr val="EE00FF">
                    <a:alpha val="35294"/>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9"/>
          <p:cNvSpPr txBox="1">
            <a:spLocks noGrp="1"/>
          </p:cNvSpPr>
          <p:nvPr>
            <p:ph type="title"/>
          </p:nvPr>
        </p:nvSpPr>
        <p:spPr>
          <a:xfrm>
            <a:off x="2196500" y="1682375"/>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9"/>
          <p:cNvSpPr txBox="1">
            <a:spLocks noGrp="1"/>
          </p:cNvSpPr>
          <p:nvPr>
            <p:ph type="title" idx="2" hasCustomPrompt="1"/>
          </p:nvPr>
        </p:nvSpPr>
        <p:spPr>
          <a:xfrm>
            <a:off x="712575" y="1704025"/>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TITLE_AND_TWO_COLUMNS_1_2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1"/>
          <p:cNvSpPr txBox="1">
            <a:spLocks noGrp="1"/>
          </p:cNvSpPr>
          <p:nvPr>
            <p:ph type="title" idx="2"/>
          </p:nvPr>
        </p:nvSpPr>
        <p:spPr>
          <a:xfrm>
            <a:off x="1425153" y="1926488"/>
            <a:ext cx="2243700" cy="43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09" name="Google Shape;109;p21"/>
          <p:cNvSpPr txBox="1">
            <a:spLocks noGrp="1"/>
          </p:cNvSpPr>
          <p:nvPr>
            <p:ph type="subTitle" idx="1"/>
          </p:nvPr>
        </p:nvSpPr>
        <p:spPr>
          <a:xfrm>
            <a:off x="1425153" y="2231920"/>
            <a:ext cx="2243700" cy="80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0" name="Google Shape;110;p21"/>
          <p:cNvSpPr txBox="1">
            <a:spLocks noGrp="1"/>
          </p:cNvSpPr>
          <p:nvPr>
            <p:ph type="title" idx="3"/>
          </p:nvPr>
        </p:nvSpPr>
        <p:spPr>
          <a:xfrm>
            <a:off x="5475147" y="1926475"/>
            <a:ext cx="22437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1" name="Google Shape;111;p21"/>
          <p:cNvSpPr txBox="1">
            <a:spLocks noGrp="1"/>
          </p:cNvSpPr>
          <p:nvPr>
            <p:ph type="subTitle" idx="4"/>
          </p:nvPr>
        </p:nvSpPr>
        <p:spPr>
          <a:xfrm>
            <a:off x="5475147" y="2231901"/>
            <a:ext cx="22437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2" name="Google Shape;112;p21"/>
          <p:cNvSpPr txBox="1">
            <a:spLocks noGrp="1"/>
          </p:cNvSpPr>
          <p:nvPr>
            <p:ph type="title" idx="5"/>
          </p:nvPr>
        </p:nvSpPr>
        <p:spPr>
          <a:xfrm>
            <a:off x="1425153" y="3371842"/>
            <a:ext cx="2243700" cy="43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13" name="Google Shape;113;p21"/>
          <p:cNvSpPr txBox="1">
            <a:spLocks noGrp="1"/>
          </p:cNvSpPr>
          <p:nvPr>
            <p:ph type="subTitle" idx="6"/>
          </p:nvPr>
        </p:nvSpPr>
        <p:spPr>
          <a:xfrm>
            <a:off x="1425153" y="3677274"/>
            <a:ext cx="2243700" cy="80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4" name="Google Shape;114;p21"/>
          <p:cNvSpPr txBox="1">
            <a:spLocks noGrp="1"/>
          </p:cNvSpPr>
          <p:nvPr>
            <p:ph type="title" idx="7"/>
          </p:nvPr>
        </p:nvSpPr>
        <p:spPr>
          <a:xfrm>
            <a:off x="5475147" y="3371830"/>
            <a:ext cx="22437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5" name="Google Shape;115;p21"/>
          <p:cNvSpPr txBox="1">
            <a:spLocks noGrp="1"/>
          </p:cNvSpPr>
          <p:nvPr>
            <p:ph type="subTitle" idx="8"/>
          </p:nvPr>
        </p:nvSpPr>
        <p:spPr>
          <a:xfrm>
            <a:off x="5475147" y="3677256"/>
            <a:ext cx="22437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2">
  <p:cSld name="SECTION_HEADER_2">
    <p:spTree>
      <p:nvGrpSpPr>
        <p:cNvPr id="1" name="Shape 116"/>
        <p:cNvGrpSpPr/>
        <p:nvPr/>
      </p:nvGrpSpPr>
      <p:grpSpPr>
        <a:xfrm>
          <a:off x="0" y="0"/>
          <a:ext cx="0" cy="0"/>
          <a:chOff x="0" y="0"/>
          <a:chExt cx="0" cy="0"/>
        </a:xfrm>
      </p:grpSpPr>
      <p:grpSp>
        <p:nvGrpSpPr>
          <p:cNvPr id="117" name="Google Shape;117;p22"/>
          <p:cNvGrpSpPr/>
          <p:nvPr/>
        </p:nvGrpSpPr>
        <p:grpSpPr>
          <a:xfrm>
            <a:off x="-140209" y="-110039"/>
            <a:ext cx="9368192" cy="5298733"/>
            <a:chOff x="5437011" y="2162724"/>
            <a:chExt cx="3327600" cy="2205600"/>
          </a:xfrm>
        </p:grpSpPr>
        <p:sp>
          <p:nvSpPr>
            <p:cNvPr id="118" name="Google Shape;118;p22"/>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5437011" y="2162724"/>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22"/>
          <p:cNvSpPr txBox="1">
            <a:spLocks noGrp="1"/>
          </p:cNvSpPr>
          <p:nvPr>
            <p:ph type="title"/>
          </p:nvPr>
        </p:nvSpPr>
        <p:spPr>
          <a:xfrm>
            <a:off x="5837040" y="2711950"/>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1" name="Google Shape;121;p22"/>
          <p:cNvSpPr txBox="1">
            <a:spLocks noGrp="1"/>
          </p:cNvSpPr>
          <p:nvPr>
            <p:ph type="title" idx="2" hasCustomPrompt="1"/>
          </p:nvPr>
        </p:nvSpPr>
        <p:spPr>
          <a:xfrm>
            <a:off x="4353115" y="2733600"/>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hasCustomPrompt="1"/>
          </p:nvPr>
        </p:nvSpPr>
        <p:spPr>
          <a:xfrm>
            <a:off x="9976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26" name="Google Shape;126;p24"/>
          <p:cNvSpPr txBox="1">
            <a:spLocks noGrp="1"/>
          </p:cNvSpPr>
          <p:nvPr>
            <p:ph type="subTitle" idx="1"/>
          </p:nvPr>
        </p:nvSpPr>
        <p:spPr>
          <a:xfrm>
            <a:off x="9976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7" name="Google Shape;127;p24"/>
          <p:cNvSpPr txBox="1">
            <a:spLocks noGrp="1"/>
          </p:cNvSpPr>
          <p:nvPr>
            <p:ph type="title" idx="2" hasCustomPrompt="1"/>
          </p:nvPr>
        </p:nvSpPr>
        <p:spPr>
          <a:xfrm>
            <a:off x="35274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28" name="Google Shape;128;p24"/>
          <p:cNvSpPr txBox="1">
            <a:spLocks noGrp="1"/>
          </p:cNvSpPr>
          <p:nvPr>
            <p:ph type="subTitle" idx="3"/>
          </p:nvPr>
        </p:nvSpPr>
        <p:spPr>
          <a:xfrm>
            <a:off x="35274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9" name="Google Shape;129;p24"/>
          <p:cNvSpPr txBox="1">
            <a:spLocks noGrp="1"/>
          </p:cNvSpPr>
          <p:nvPr>
            <p:ph type="title" idx="4" hasCustomPrompt="1"/>
          </p:nvPr>
        </p:nvSpPr>
        <p:spPr>
          <a:xfrm>
            <a:off x="60572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30" name="Google Shape;130;p24"/>
          <p:cNvSpPr txBox="1">
            <a:spLocks noGrp="1"/>
          </p:cNvSpPr>
          <p:nvPr>
            <p:ph type="subTitle" idx="5"/>
          </p:nvPr>
        </p:nvSpPr>
        <p:spPr>
          <a:xfrm>
            <a:off x="60572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3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TITLE_AND_TWO_COLUMNS_1_2_2">
    <p:bg>
      <p:bgPr>
        <a:blipFill>
          <a:blip r:embed="rId2">
            <a:alphaModFix/>
          </a:blip>
          <a:stretch>
            <a:fillRect/>
          </a:stretch>
        </a:blip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TITLE_1_1">
    <p:bg>
      <p:bgPr>
        <a:blipFill>
          <a:blip r:embed="rId2">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TITLE_AND_TWO_COLUMNS_2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grpSp>
        <p:nvGrpSpPr>
          <p:cNvPr id="12" name="Google Shape;12;p3"/>
          <p:cNvGrpSpPr/>
          <p:nvPr/>
        </p:nvGrpSpPr>
        <p:grpSpPr>
          <a:xfrm>
            <a:off x="-140209" y="-110039"/>
            <a:ext cx="9368192" cy="5298733"/>
            <a:chOff x="5437011" y="2162724"/>
            <a:chExt cx="3327600" cy="2205600"/>
          </a:xfrm>
        </p:grpSpPr>
        <p:sp>
          <p:nvSpPr>
            <p:cNvPr id="13" name="Google Shape;13;p3"/>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437011" y="2162724"/>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3"/>
          <p:cNvSpPr txBox="1">
            <a:spLocks noGrp="1"/>
          </p:cNvSpPr>
          <p:nvPr>
            <p:ph type="title"/>
          </p:nvPr>
        </p:nvSpPr>
        <p:spPr>
          <a:xfrm>
            <a:off x="2140650" y="2711950"/>
            <a:ext cx="2860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56725" y="2733600"/>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53200" y="1194725"/>
            <a:ext cx="7710600" cy="326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4"/>
          <p:cNvSpPr txBox="1">
            <a:spLocks noGrp="1"/>
          </p:cNvSpPr>
          <p:nvPr>
            <p:ph type="title"/>
          </p:nvPr>
        </p:nvSpPr>
        <p:spPr>
          <a:xfrm>
            <a:off x="753200" y="531225"/>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811150" y="2427750"/>
            <a:ext cx="3264300" cy="1705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29" name="Google Shape;29;p7"/>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p:cSld name="TITLE_AND_TWO_COLUMNS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13"/>
          <p:cNvSpPr txBox="1">
            <a:spLocks noGrp="1"/>
          </p:cNvSpPr>
          <p:nvPr>
            <p:ph type="title" idx="2"/>
          </p:nvPr>
        </p:nvSpPr>
        <p:spPr>
          <a:xfrm>
            <a:off x="128660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9" name="Google Shape;49;p13"/>
          <p:cNvSpPr txBox="1">
            <a:spLocks noGrp="1"/>
          </p:cNvSpPr>
          <p:nvPr>
            <p:ph type="subTitle" idx="1"/>
          </p:nvPr>
        </p:nvSpPr>
        <p:spPr>
          <a:xfrm>
            <a:off x="128660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 name="Google Shape;50;p13"/>
          <p:cNvSpPr txBox="1">
            <a:spLocks noGrp="1"/>
          </p:cNvSpPr>
          <p:nvPr>
            <p:ph type="title" idx="3"/>
          </p:nvPr>
        </p:nvSpPr>
        <p:spPr>
          <a:xfrm>
            <a:off x="366405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 name="Google Shape;51;p13"/>
          <p:cNvSpPr txBox="1">
            <a:spLocks noGrp="1"/>
          </p:cNvSpPr>
          <p:nvPr>
            <p:ph type="subTitle" idx="4"/>
          </p:nvPr>
        </p:nvSpPr>
        <p:spPr>
          <a:xfrm>
            <a:off x="366405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 name="Google Shape;52;p13"/>
          <p:cNvSpPr txBox="1">
            <a:spLocks noGrp="1"/>
          </p:cNvSpPr>
          <p:nvPr>
            <p:ph type="title" idx="5"/>
          </p:nvPr>
        </p:nvSpPr>
        <p:spPr>
          <a:xfrm>
            <a:off x="604150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3" name="Google Shape;53;p13"/>
          <p:cNvSpPr txBox="1">
            <a:spLocks noGrp="1"/>
          </p:cNvSpPr>
          <p:nvPr>
            <p:ph type="subTitle" idx="6"/>
          </p:nvPr>
        </p:nvSpPr>
        <p:spPr>
          <a:xfrm>
            <a:off x="604150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TITLE_AND_TWO_COLUMNS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1426288" y="2520543"/>
            <a:ext cx="2445600" cy="3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4"/>
          <p:cNvSpPr txBox="1">
            <a:spLocks noGrp="1"/>
          </p:cNvSpPr>
          <p:nvPr>
            <p:ph type="subTitle" idx="2"/>
          </p:nvPr>
        </p:nvSpPr>
        <p:spPr>
          <a:xfrm>
            <a:off x="5140488" y="2520543"/>
            <a:ext cx="2445600" cy="3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4"/>
          <p:cNvSpPr txBox="1">
            <a:spLocks noGrp="1"/>
          </p:cNvSpPr>
          <p:nvPr>
            <p:ph type="subTitle" idx="3"/>
          </p:nvPr>
        </p:nvSpPr>
        <p:spPr>
          <a:xfrm>
            <a:off x="1190650" y="2223597"/>
            <a:ext cx="2916900" cy="43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Oswald"/>
              <a:buNone/>
              <a:defRPr sz="2200" b="1">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4"/>
          <p:cNvSpPr txBox="1">
            <a:spLocks noGrp="1"/>
          </p:cNvSpPr>
          <p:nvPr>
            <p:ph type="subTitle" idx="4"/>
          </p:nvPr>
        </p:nvSpPr>
        <p:spPr>
          <a:xfrm>
            <a:off x="4904850" y="2223597"/>
            <a:ext cx="2916900" cy="43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Oswald"/>
              <a:buNone/>
              <a:defRPr sz="2200" b="1">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2">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5"/>
          <p:cNvSpPr txBox="1">
            <a:spLocks noGrp="1"/>
          </p:cNvSpPr>
          <p:nvPr>
            <p:ph type="title" idx="2"/>
          </p:nvPr>
        </p:nvSpPr>
        <p:spPr>
          <a:xfrm>
            <a:off x="2573800" y="1847538"/>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5"/>
          <p:cNvSpPr txBox="1">
            <a:spLocks noGrp="1"/>
          </p:cNvSpPr>
          <p:nvPr>
            <p:ph type="subTitle" idx="1"/>
          </p:nvPr>
        </p:nvSpPr>
        <p:spPr>
          <a:xfrm>
            <a:off x="2573800" y="2152982"/>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3" name="Google Shape;63;p15"/>
          <p:cNvSpPr txBox="1">
            <a:spLocks noGrp="1"/>
          </p:cNvSpPr>
          <p:nvPr>
            <p:ph type="title" idx="3" hasCustomPrompt="1"/>
          </p:nvPr>
        </p:nvSpPr>
        <p:spPr>
          <a:xfrm>
            <a:off x="1571100" y="2033713"/>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64" name="Google Shape;64;p15"/>
          <p:cNvSpPr txBox="1">
            <a:spLocks noGrp="1"/>
          </p:cNvSpPr>
          <p:nvPr>
            <p:ph type="title" idx="4"/>
          </p:nvPr>
        </p:nvSpPr>
        <p:spPr>
          <a:xfrm>
            <a:off x="5604600" y="1847525"/>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5" name="Google Shape;65;p15"/>
          <p:cNvSpPr txBox="1">
            <a:spLocks noGrp="1"/>
          </p:cNvSpPr>
          <p:nvPr>
            <p:ph type="subTitle" idx="5"/>
          </p:nvPr>
        </p:nvSpPr>
        <p:spPr>
          <a:xfrm>
            <a:off x="5604600" y="215295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6" name="Google Shape;66;p15"/>
          <p:cNvSpPr txBox="1">
            <a:spLocks noGrp="1"/>
          </p:cNvSpPr>
          <p:nvPr>
            <p:ph type="title" idx="6" hasCustomPrompt="1"/>
          </p:nvPr>
        </p:nvSpPr>
        <p:spPr>
          <a:xfrm>
            <a:off x="4601900" y="2033713"/>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67" name="Google Shape;67;p15"/>
          <p:cNvSpPr txBox="1">
            <a:spLocks noGrp="1"/>
          </p:cNvSpPr>
          <p:nvPr>
            <p:ph type="title" idx="7"/>
          </p:nvPr>
        </p:nvSpPr>
        <p:spPr>
          <a:xfrm>
            <a:off x="2573800" y="3369088"/>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8" name="Google Shape;68;p15"/>
          <p:cNvSpPr txBox="1">
            <a:spLocks noGrp="1"/>
          </p:cNvSpPr>
          <p:nvPr>
            <p:ph type="subTitle" idx="8"/>
          </p:nvPr>
        </p:nvSpPr>
        <p:spPr>
          <a:xfrm>
            <a:off x="2573800" y="367452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9" name="Google Shape;69;p15"/>
          <p:cNvSpPr txBox="1">
            <a:spLocks noGrp="1"/>
          </p:cNvSpPr>
          <p:nvPr>
            <p:ph type="title" idx="9" hasCustomPrompt="1"/>
          </p:nvPr>
        </p:nvSpPr>
        <p:spPr>
          <a:xfrm>
            <a:off x="1571100" y="3555238"/>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70" name="Google Shape;70;p15"/>
          <p:cNvSpPr txBox="1">
            <a:spLocks noGrp="1"/>
          </p:cNvSpPr>
          <p:nvPr>
            <p:ph type="title" idx="13"/>
          </p:nvPr>
        </p:nvSpPr>
        <p:spPr>
          <a:xfrm>
            <a:off x="5604600" y="3369075"/>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1" name="Google Shape;71;p15"/>
          <p:cNvSpPr txBox="1">
            <a:spLocks noGrp="1"/>
          </p:cNvSpPr>
          <p:nvPr>
            <p:ph type="subTitle" idx="14"/>
          </p:nvPr>
        </p:nvSpPr>
        <p:spPr>
          <a:xfrm>
            <a:off x="5604600" y="367450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2" name="Google Shape;72;p15"/>
          <p:cNvSpPr txBox="1">
            <a:spLocks noGrp="1"/>
          </p:cNvSpPr>
          <p:nvPr>
            <p:ph type="title" idx="15" hasCustomPrompt="1"/>
          </p:nvPr>
        </p:nvSpPr>
        <p:spPr>
          <a:xfrm>
            <a:off x="4601900" y="3555238"/>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SECTION_TITLE_AND_DESCRIPTION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1300788" y="2477325"/>
            <a:ext cx="2888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300"/>
              <a:buNone/>
              <a:defRPr sz="2300"/>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endParaRPr/>
          </a:p>
        </p:txBody>
      </p:sp>
      <p:sp>
        <p:nvSpPr>
          <p:cNvPr id="75" name="Google Shape;75;p16"/>
          <p:cNvSpPr txBox="1">
            <a:spLocks noGrp="1"/>
          </p:cNvSpPr>
          <p:nvPr>
            <p:ph type="subTitle" idx="1"/>
          </p:nvPr>
        </p:nvSpPr>
        <p:spPr>
          <a:xfrm>
            <a:off x="1300788" y="3115300"/>
            <a:ext cx="2888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title" idx="2"/>
          </p:nvPr>
        </p:nvSpPr>
        <p:spPr>
          <a:xfrm>
            <a:off x="4954523" y="2477325"/>
            <a:ext cx="2888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300"/>
              <a:buNone/>
              <a:defRPr sz="2300"/>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endParaRPr/>
          </a:p>
        </p:txBody>
      </p:sp>
      <p:sp>
        <p:nvSpPr>
          <p:cNvPr id="77" name="Google Shape;77;p16"/>
          <p:cNvSpPr txBox="1">
            <a:spLocks noGrp="1"/>
          </p:cNvSpPr>
          <p:nvPr>
            <p:ph type="subTitle" idx="3"/>
          </p:nvPr>
        </p:nvSpPr>
        <p:spPr>
          <a:xfrm>
            <a:off x="4954523" y="3115300"/>
            <a:ext cx="2888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dk2"/>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3550" y="10036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4572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7" r:id="rId13"/>
    <p:sldLayoutId id="2147483668" r:id="rId14"/>
    <p:sldLayoutId id="2147483670" r:id="rId15"/>
    <p:sldLayoutId id="2147483673" r:id="rId16"/>
    <p:sldLayoutId id="2147483674" r:id="rId17"/>
    <p:sldLayoutId id="2147483675" r:id="rId18"/>
    <p:sldLayoutId id="214748367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9.xml"/><Relationship Id="rId3" Type="http://schemas.openxmlformats.org/officeDocument/2006/relationships/image" Target="../media/image18.jpeg"/><Relationship Id="rId7" Type="http://schemas.openxmlformats.org/officeDocument/2006/relationships/slide" Target="slide6.xml"/><Relationship Id="rId12"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slide" Target="slide60.xml"/><Relationship Id="rId11" Type="http://schemas.openxmlformats.org/officeDocument/2006/relationships/slide" Target="slide1.xml"/><Relationship Id="rId5" Type="http://schemas.openxmlformats.org/officeDocument/2006/relationships/slide" Target="slide61.xml"/><Relationship Id="rId15" Type="http://schemas.openxmlformats.org/officeDocument/2006/relationships/slide" Target="slide66.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12.xml"/><Relationship Id="rId14" Type="http://schemas.openxmlformats.org/officeDocument/2006/relationships/slide" Target="slide55.xml"/></Relationships>
</file>

<file path=ppt/slides/_rels/slide11.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61.xml"/><Relationship Id="rId7"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15.xml"/><Relationship Id="rId6" Type="http://schemas.openxmlformats.org/officeDocument/2006/relationships/slide" Target="slide10.xml"/><Relationship Id="rId11" Type="http://schemas.openxmlformats.org/officeDocument/2006/relationships/slide" Target="slide66.xml"/><Relationship Id="rId5" Type="http://schemas.openxmlformats.org/officeDocument/2006/relationships/slide" Target="slide6.xml"/><Relationship Id="rId10" Type="http://schemas.openxmlformats.org/officeDocument/2006/relationships/slide" Target="slide55.xml"/><Relationship Id="rId4" Type="http://schemas.openxmlformats.org/officeDocument/2006/relationships/slide" Target="slide60.xml"/><Relationship Id="rId9" Type="http://schemas.openxmlformats.org/officeDocument/2006/relationships/slide" Target="slide1.xml"/></Relationships>
</file>

<file path=ppt/slides/_rels/slide12.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1.xml"/><Relationship Id="rId3" Type="http://schemas.openxmlformats.org/officeDocument/2006/relationships/image" Target="../media/image19.jpeg"/><Relationship Id="rId7" Type="http://schemas.openxmlformats.org/officeDocument/2006/relationships/slide" Target="slide61.xml"/><Relationship Id="rId12" Type="http://schemas.openxmlformats.org/officeDocument/2006/relationships/slide" Target="slide8.xml"/><Relationship Id="rId2" Type="http://schemas.openxmlformats.org/officeDocument/2006/relationships/notesSlide" Target="../notesSlides/notesSlide11.xml"/><Relationship Id="rId16" Type="http://schemas.openxmlformats.org/officeDocument/2006/relationships/slide" Target="slide66.xml"/><Relationship Id="rId1" Type="http://schemas.openxmlformats.org/officeDocument/2006/relationships/slideLayout" Target="../slideLayouts/slideLayout14.xml"/><Relationship Id="rId6" Type="http://schemas.openxmlformats.org/officeDocument/2006/relationships/slide" Target="slide2.xml"/><Relationship Id="rId11" Type="http://schemas.openxmlformats.org/officeDocument/2006/relationships/slide" Target="slide12.xml"/><Relationship Id="rId5" Type="http://schemas.openxmlformats.org/officeDocument/2006/relationships/slide" Target="slide65.xml"/><Relationship Id="rId15" Type="http://schemas.openxmlformats.org/officeDocument/2006/relationships/slide" Target="slide55.xml"/><Relationship Id="rId10" Type="http://schemas.openxmlformats.org/officeDocument/2006/relationships/slide" Target="slide10.xml"/><Relationship Id="rId4" Type="http://schemas.openxmlformats.org/officeDocument/2006/relationships/slide" Target="slide13.xml"/><Relationship Id="rId9" Type="http://schemas.openxmlformats.org/officeDocument/2006/relationships/slide" Target="slide6.xml"/><Relationship Id="rId1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66.xml"/><Relationship Id="rId3" Type="http://schemas.openxmlformats.org/officeDocument/2006/relationships/slide" Target="slide2.xml"/><Relationship Id="rId7" Type="http://schemas.openxmlformats.org/officeDocument/2006/relationships/slide" Target="slide10.xml"/><Relationship Id="rId12" Type="http://schemas.openxmlformats.org/officeDocument/2006/relationships/slide" Target="slide55.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slide" Target="slide6.xml"/><Relationship Id="rId11" Type="http://schemas.openxmlformats.org/officeDocument/2006/relationships/slide" Target="slide14.xml"/><Relationship Id="rId5" Type="http://schemas.openxmlformats.org/officeDocument/2006/relationships/slide" Target="slide60.xml"/><Relationship Id="rId10" Type="http://schemas.openxmlformats.org/officeDocument/2006/relationships/slide" Target="slide1.xml"/><Relationship Id="rId4" Type="http://schemas.openxmlformats.org/officeDocument/2006/relationships/slide" Target="slide61.xml"/><Relationship Id="rId9" Type="http://schemas.openxmlformats.org/officeDocument/2006/relationships/slide" Target="slide8.xml"/><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slide" Target="slide5.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6.xml"/><Relationship Id="rId7"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slide" Target="slide8.xml"/><Relationship Id="rId9" Type="http://schemas.openxmlformats.org/officeDocument/2006/relationships/slide" Target="slide6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54.xml"/><Relationship Id="rId3" Type="http://schemas.openxmlformats.org/officeDocument/2006/relationships/slide" Target="slide56.xml"/><Relationship Id="rId7" Type="http://schemas.openxmlformats.org/officeDocument/2006/relationships/slide" Target="slide60.xml"/><Relationship Id="rId12"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61.xml"/><Relationship Id="rId11" Type="http://schemas.openxmlformats.org/officeDocument/2006/relationships/slide" Target="slide8.xml"/><Relationship Id="rId5" Type="http://schemas.openxmlformats.org/officeDocument/2006/relationships/slide" Target="slide2.xml"/><Relationship Id="rId15" Type="http://schemas.openxmlformats.org/officeDocument/2006/relationships/slide" Target="slide66.xml"/><Relationship Id="rId10" Type="http://schemas.openxmlformats.org/officeDocument/2006/relationships/slide" Target="slide12.xml"/><Relationship Id="rId4" Type="http://schemas.openxmlformats.org/officeDocument/2006/relationships/slide" Target="slide65.xml"/><Relationship Id="rId9" Type="http://schemas.openxmlformats.org/officeDocument/2006/relationships/slide" Target="slide10.xml"/><Relationship Id="rId14" Type="http://schemas.openxmlformats.org/officeDocument/2006/relationships/slide" Target="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55.xml"/><Relationship Id="rId3" Type="http://schemas.openxmlformats.org/officeDocument/2006/relationships/slide" Target="slide65.xml"/><Relationship Id="rId7" Type="http://schemas.openxmlformats.org/officeDocument/2006/relationships/slide" Target="slide6.xml"/><Relationship Id="rId12" Type="http://schemas.openxmlformats.org/officeDocument/2006/relationships/slide" Target="slide67.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slide" Target="slide60.xml"/><Relationship Id="rId11" Type="http://schemas.openxmlformats.org/officeDocument/2006/relationships/slide" Target="slide1.xml"/><Relationship Id="rId5" Type="http://schemas.openxmlformats.org/officeDocument/2006/relationships/slide" Target="slide61.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12.xml"/><Relationship Id="rId14" Type="http://schemas.openxmlformats.org/officeDocument/2006/relationships/slide" Target="slide66.xml"/></Relationships>
</file>

<file path=ppt/slides/_rels/slide6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55.xml"/><Relationship Id="rId3" Type="http://schemas.openxmlformats.org/officeDocument/2006/relationships/slide" Target="slide2.xml"/><Relationship Id="rId7" Type="http://schemas.openxmlformats.org/officeDocument/2006/relationships/slide" Target="slide10.xml"/><Relationship Id="rId12" Type="http://schemas.openxmlformats.org/officeDocument/2006/relationships/slide" Target="slide66.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slide" Target="slide6.xml"/><Relationship Id="rId11" Type="http://schemas.openxmlformats.org/officeDocument/2006/relationships/slide" Target="slide67.xml"/><Relationship Id="rId5" Type="http://schemas.openxmlformats.org/officeDocument/2006/relationships/slide" Target="slide60.xml"/><Relationship Id="rId10" Type="http://schemas.openxmlformats.org/officeDocument/2006/relationships/slide" Target="slide1.xml"/><Relationship Id="rId4" Type="http://schemas.openxmlformats.org/officeDocument/2006/relationships/slide" Target="slide61.xml"/><Relationship Id="rId9"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9.xml"/><Relationship Id="rId3" Type="http://schemas.openxmlformats.org/officeDocument/2006/relationships/image" Target="../media/image16.jpeg"/><Relationship Id="rId7" Type="http://schemas.openxmlformats.org/officeDocument/2006/relationships/slide" Target="slide60.xml"/><Relationship Id="rId12" Type="http://schemas.openxmlformats.org/officeDocument/2006/relationships/slide" Target="slide1.xml"/><Relationship Id="rId2" Type="http://schemas.openxmlformats.org/officeDocument/2006/relationships/notesSlide" Target="../notesSlides/notesSlide8.xml"/><Relationship Id="rId16" Type="http://schemas.openxmlformats.org/officeDocument/2006/relationships/slide" Target="slide66.xml"/><Relationship Id="rId1" Type="http://schemas.openxmlformats.org/officeDocument/2006/relationships/slideLayout" Target="../slideLayouts/slideLayout10.xml"/><Relationship Id="rId6" Type="http://schemas.openxmlformats.org/officeDocument/2006/relationships/slide" Target="slide61.xml"/><Relationship Id="rId11" Type="http://schemas.openxmlformats.org/officeDocument/2006/relationships/slide" Target="slide8.xml"/><Relationship Id="rId5" Type="http://schemas.openxmlformats.org/officeDocument/2006/relationships/slide" Target="slide2.xml"/><Relationship Id="rId15" Type="http://schemas.openxmlformats.org/officeDocument/2006/relationships/slide" Target="slide55.xml"/><Relationship Id="rId10" Type="http://schemas.openxmlformats.org/officeDocument/2006/relationships/slide" Target="slide12.xml"/><Relationship Id="rId4" Type="http://schemas.openxmlformats.org/officeDocument/2006/relationships/slide" Target="slide58.xml"/><Relationship Id="rId9" Type="http://schemas.openxmlformats.org/officeDocument/2006/relationships/slide" Target="slide10.xml"/><Relationship Id="rId1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66.xml"/><Relationship Id="rId3" Type="http://schemas.openxmlformats.org/officeDocument/2006/relationships/image" Target="../media/image17.jpeg"/><Relationship Id="rId7" Type="http://schemas.openxmlformats.org/officeDocument/2006/relationships/slide" Target="slide6.xml"/><Relationship Id="rId12" Type="http://schemas.openxmlformats.org/officeDocument/2006/relationships/slide" Target="slide5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60.xml"/><Relationship Id="rId11" Type="http://schemas.openxmlformats.org/officeDocument/2006/relationships/slide" Target="slide1.xml"/><Relationship Id="rId5" Type="http://schemas.openxmlformats.org/officeDocument/2006/relationships/slide" Target="slide61.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a:hlinkClick r:id="rId3" action="ppaction://hlinksldjump"/>
          </p:cNvPr>
          <p:cNvSpPr/>
          <p:nvPr/>
        </p:nvSpPr>
        <p:spPr>
          <a:xfrm>
            <a:off x="2000232" y="3214692"/>
            <a:ext cx="2643206" cy="928694"/>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3"/>
          <p:cNvSpPr txBox="1">
            <a:spLocks noGrp="1"/>
          </p:cNvSpPr>
          <p:nvPr>
            <p:ph type="ctrTitle"/>
          </p:nvPr>
        </p:nvSpPr>
        <p:spPr>
          <a:xfrm>
            <a:off x="1876200" y="1641000"/>
            <a:ext cx="3410180" cy="15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C.S. Investigatory Project</a:t>
            </a:r>
            <a:endParaRPr/>
          </a:p>
        </p:txBody>
      </p:sp>
      <p:sp>
        <p:nvSpPr>
          <p:cNvPr id="152" name="Google Shape;152;p33"/>
          <p:cNvSpPr txBox="1">
            <a:spLocks noGrp="1"/>
          </p:cNvSpPr>
          <p:nvPr>
            <p:ph type="subTitle" idx="1"/>
          </p:nvPr>
        </p:nvSpPr>
        <p:spPr>
          <a:xfrm>
            <a:off x="1928794" y="3286130"/>
            <a:ext cx="2643206" cy="7858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66FFFF"/>
                </a:solidFill>
              </a:rPr>
              <a:t>Submitted By:- 1. Tushar 	        2. Dhruv</a:t>
            </a:r>
            <a:endParaRPr>
              <a:solidFill>
                <a:srgbClr val="66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47"/>
          <p:cNvSpPr txBox="1">
            <a:spLocks noGrp="1"/>
          </p:cNvSpPr>
          <p:nvPr>
            <p:ph type="title" idx="2"/>
          </p:nvPr>
        </p:nvSpPr>
        <p:spPr>
          <a:xfrm>
            <a:off x="712575" y="1704025"/>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40"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a:hlinkClick r:id="rId4"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a:hlinkClick r:id="rId4"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a:hlinkClick r:id="rId5"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a:hlinkClick r:id="rId6"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47"/>
          <p:cNvGrpSpPr/>
          <p:nvPr/>
        </p:nvGrpSpPr>
        <p:grpSpPr>
          <a:xfrm>
            <a:off x="8418127" y="236138"/>
            <a:ext cx="206841" cy="175776"/>
            <a:chOff x="4660325" y="1866850"/>
            <a:chExt cx="68350" cy="58100"/>
          </a:xfrm>
        </p:grpSpPr>
        <p:sp>
          <p:nvSpPr>
            <p:cNvPr id="546"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47"/>
          <p:cNvGrpSpPr/>
          <p:nvPr/>
        </p:nvGrpSpPr>
        <p:grpSpPr>
          <a:xfrm rot="10800000">
            <a:off x="7910902" y="236138"/>
            <a:ext cx="206841" cy="175776"/>
            <a:chOff x="4660325" y="1866850"/>
            <a:chExt cx="68350" cy="58100"/>
          </a:xfrm>
        </p:grpSpPr>
        <p:sp>
          <p:nvSpPr>
            <p:cNvPr id="549"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7"/>
          <p:cNvSpPr txBox="1">
            <a:spLocks noGrp="1"/>
          </p:cNvSpPr>
          <p:nvPr>
            <p:ph type="title"/>
          </p:nvPr>
        </p:nvSpPr>
        <p:spPr>
          <a:xfrm>
            <a:off x="2196500" y="1682375"/>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Requirements</a:t>
            </a:r>
            <a:endParaRPr/>
          </a:p>
        </p:txBody>
      </p:sp>
      <p:sp>
        <p:nvSpPr>
          <p:cNvPr id="552" name="Google Shape;552;p47">
            <a:hlinkClick r:id="rId5" action="ppaction://hlinksldjump"/>
          </p:cNvPr>
          <p:cNvSpPr/>
          <p:nvPr/>
        </p:nvSpPr>
        <p:spPr>
          <a:xfrm>
            <a:off x="2357422" y="2786064"/>
            <a:ext cx="1571636" cy="785818"/>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a:hlinkClick r:id="rId5" action="ppaction://hlinksldjump"/>
          </p:cNvPr>
          <p:cNvSpPr txBox="1">
            <a:spLocks noGrp="1"/>
          </p:cNvSpPr>
          <p:nvPr>
            <p:ph type="subTitle" idx="4294967295"/>
          </p:nvPr>
        </p:nvSpPr>
        <p:spPr>
          <a:xfrm>
            <a:off x="2428860" y="2786064"/>
            <a:ext cx="1475164" cy="63185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Software Requirement</a:t>
            </a:r>
            <a:endParaRPr/>
          </a:p>
        </p:txBody>
      </p:sp>
      <p:sp>
        <p:nvSpPr>
          <p:cNvPr id="554" name="Google Shape;554;p47">
            <a:hlinkClick r:id="rId7"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555" name="Google Shape;555;p47">
            <a:hlinkClick r:id="rId8"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556" name="Google Shape;556;p47">
            <a:hlinkClick r:id="rId9"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557" name="Google Shape;557;p47">
            <a:hlinkClick r:id="rId10"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21"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5;p39">
            <a:hlinkClick r:id="rId11"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6;p39">
            <a:hlinkClick r:id="rId11"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8;p39">
            <a:hlinkClick r:id="rId12"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p39">
            <a:hlinkClick r:id="rId13"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00;p39"/>
          <p:cNvGrpSpPr/>
          <p:nvPr/>
        </p:nvGrpSpPr>
        <p:grpSpPr>
          <a:xfrm>
            <a:off x="8418127" y="236138"/>
            <a:ext cx="206841" cy="175776"/>
            <a:chOff x="4660325" y="1866850"/>
            <a:chExt cx="68350" cy="58100"/>
          </a:xfrm>
        </p:grpSpPr>
        <p:sp>
          <p:nvSpPr>
            <p:cNvPr id="27"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03;p39"/>
          <p:cNvGrpSpPr/>
          <p:nvPr/>
        </p:nvGrpSpPr>
        <p:grpSpPr>
          <a:xfrm rot="10800000">
            <a:off x="7910902" y="236138"/>
            <a:ext cx="206841" cy="175776"/>
            <a:chOff x="4660325" y="1866850"/>
            <a:chExt cx="68350" cy="58100"/>
          </a:xfrm>
        </p:grpSpPr>
        <p:sp>
          <p:nvSpPr>
            <p:cNvPr id="30"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09;p39">
            <a:hlinkClick r:id="rId7"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7" action="ppaction://hlinksldjump"/>
              </a:rPr>
              <a:t>Python</a:t>
            </a:r>
            <a:endParaRPr sz="1200">
              <a:solidFill>
                <a:schemeClr val="lt1"/>
              </a:solidFill>
              <a:latin typeface="Oswald Regular"/>
              <a:ea typeface="Oswald Regular"/>
              <a:cs typeface="Oswald Regular"/>
              <a:sym typeface="Oswald Regular"/>
            </a:endParaRPr>
          </a:p>
        </p:txBody>
      </p:sp>
      <p:sp>
        <p:nvSpPr>
          <p:cNvPr id="33" name="Google Shape;310;p39">
            <a:hlinkClick r:id="rId8"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Requirements</a:t>
            </a:r>
            <a:endParaRPr sz="1200">
              <a:solidFill>
                <a:schemeClr val="lt2"/>
              </a:solidFill>
              <a:latin typeface="Oswald Regular"/>
              <a:ea typeface="Oswald Regular"/>
              <a:cs typeface="Oswald Regular"/>
              <a:sym typeface="Oswald Regular"/>
            </a:endParaRPr>
          </a:p>
        </p:txBody>
      </p:sp>
      <p:sp>
        <p:nvSpPr>
          <p:cNvPr id="34" name="Google Shape;311;p39">
            <a:hlinkClick r:id="rId9"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Python Coding</a:t>
            </a:r>
            <a:endParaRPr sz="1200">
              <a:solidFill>
                <a:schemeClr val="lt2"/>
              </a:solidFill>
              <a:latin typeface="Oswald Regular"/>
              <a:ea typeface="Oswald Regular"/>
              <a:cs typeface="Oswald Regular"/>
              <a:sym typeface="Oswald Regular"/>
            </a:endParaRPr>
          </a:p>
        </p:txBody>
      </p:sp>
      <p:sp>
        <p:nvSpPr>
          <p:cNvPr id="35" name="Google Shape;312;p39">
            <a:hlinkClick r:id="rId10"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Introduction</a:t>
            </a:r>
            <a:endParaRPr sz="1200">
              <a:solidFill>
                <a:schemeClr val="lt2"/>
              </a:solidFill>
              <a:latin typeface="Oswald Regular"/>
              <a:ea typeface="Oswald Regular"/>
              <a:cs typeface="Oswald Regular"/>
              <a:sym typeface="Oswald Regular"/>
            </a:endParaRPr>
          </a:p>
        </p:txBody>
      </p:sp>
      <p:sp>
        <p:nvSpPr>
          <p:cNvPr id="36" name="Google Shape;311;p39">
            <a:hlinkClick r:id="rId9"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4" action="ppaction://hlinksldjump"/>
              </a:rPr>
              <a:t>Outputs</a:t>
            </a:r>
            <a:endParaRPr sz="1200">
              <a:solidFill>
                <a:schemeClr val="lt2"/>
              </a:solidFill>
              <a:latin typeface="Oswald Regular"/>
              <a:ea typeface="Oswald Regular"/>
              <a:cs typeface="Oswald Regular"/>
              <a:sym typeface="Oswald Regular"/>
            </a:endParaRPr>
          </a:p>
        </p:txBody>
      </p:sp>
      <p:sp>
        <p:nvSpPr>
          <p:cNvPr id="37" name="Google Shape;311;p39">
            <a:hlinkClick r:id="rId9" action="ppaction://hlinksldjump"/>
          </p:cNvPr>
          <p:cNvSpPr txBox="1"/>
          <p:nvPr/>
        </p:nvSpPr>
        <p:spPr>
          <a:xfrm>
            <a:off x="6500826" y="142858"/>
            <a:ext cx="928694"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5"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0100" y="2071684"/>
            <a:ext cx="2089200" cy="724800"/>
          </a:xfrm>
        </p:spPr>
        <p:txBody>
          <a:bodyPr/>
          <a:lstStyle/>
          <a:p>
            <a:r>
              <a:rPr lang="en-US" sz="2800" dirty="0" smtClean="0"/>
              <a:t>Python</a:t>
            </a:r>
            <a:endParaRPr lang="en-US" sz="2800" dirty="0"/>
          </a:p>
        </p:txBody>
      </p:sp>
      <p:sp>
        <p:nvSpPr>
          <p:cNvPr id="7" name="Subtitle 6"/>
          <p:cNvSpPr>
            <a:spLocks noGrp="1"/>
          </p:cNvSpPr>
          <p:nvPr>
            <p:ph type="subTitle" idx="1"/>
          </p:nvPr>
        </p:nvSpPr>
        <p:spPr/>
        <p:txBody>
          <a:bodyPr/>
          <a:lstStyle/>
          <a:p>
            <a:pPr algn="l">
              <a:buFont typeface="Wingdings" pitchFamily="2" charset="2"/>
              <a:buChar char="ü"/>
            </a:pPr>
            <a:r>
              <a:rPr lang="en-US" dirty="0" smtClean="0"/>
              <a:t>OS</a:t>
            </a:r>
          </a:p>
          <a:p>
            <a:pPr algn="l">
              <a:buFont typeface="Wingdings" pitchFamily="2" charset="2"/>
              <a:buChar char="ü"/>
            </a:pPr>
            <a:r>
              <a:rPr lang="en-US" dirty="0" err="1" smtClean="0"/>
              <a:t>Mysql.connector</a:t>
            </a:r>
            <a:endParaRPr lang="en-US" dirty="0" smtClean="0"/>
          </a:p>
          <a:p>
            <a:pPr algn="l">
              <a:buFont typeface="Wingdings" pitchFamily="2" charset="2"/>
              <a:buChar char="ü"/>
            </a:pPr>
            <a:r>
              <a:rPr lang="en-US" dirty="0" err="1" smtClean="0"/>
              <a:t>Tkinter</a:t>
            </a:r>
            <a:endParaRPr lang="en-US" dirty="0"/>
          </a:p>
        </p:txBody>
      </p:sp>
      <p:sp>
        <p:nvSpPr>
          <p:cNvPr id="8" name="Title 7"/>
          <p:cNvSpPr>
            <a:spLocks noGrp="1"/>
          </p:cNvSpPr>
          <p:nvPr>
            <p:ph type="title" idx="2"/>
          </p:nvPr>
        </p:nvSpPr>
        <p:spPr>
          <a:xfrm>
            <a:off x="5381996" y="2285998"/>
            <a:ext cx="2065022" cy="724800"/>
          </a:xfrm>
        </p:spPr>
        <p:txBody>
          <a:bodyPr/>
          <a:lstStyle/>
          <a:p>
            <a:r>
              <a:rPr lang="en-US" sz="2000" dirty="0" smtClean="0"/>
              <a:t>Microsoft Power Point</a:t>
            </a:r>
            <a:endParaRPr lang="en-US" sz="2000" dirty="0"/>
          </a:p>
        </p:txBody>
      </p:sp>
      <p:sp>
        <p:nvSpPr>
          <p:cNvPr id="9" name="Subtitle 8"/>
          <p:cNvSpPr>
            <a:spLocks noGrp="1"/>
          </p:cNvSpPr>
          <p:nvPr>
            <p:ph type="subTitle" idx="3"/>
          </p:nvPr>
        </p:nvSpPr>
        <p:spPr>
          <a:xfrm>
            <a:off x="5214942" y="3000378"/>
            <a:ext cx="2357454" cy="802800"/>
          </a:xfrm>
        </p:spPr>
        <p:txBody>
          <a:bodyPr/>
          <a:lstStyle/>
          <a:p>
            <a:r>
              <a:rPr lang="en-US" dirty="0" smtClean="0"/>
              <a:t>   Version – 2007 or Above</a:t>
            </a:r>
            <a:endParaRPr lang="en-US" dirty="0"/>
          </a:p>
        </p:txBody>
      </p:sp>
      <p:sp>
        <p:nvSpPr>
          <p:cNvPr id="12" name="TextBox 11"/>
          <p:cNvSpPr txBox="1"/>
          <p:nvPr/>
        </p:nvSpPr>
        <p:spPr>
          <a:xfrm>
            <a:off x="142844" y="857238"/>
            <a:ext cx="6643734" cy="646331"/>
          </a:xfrm>
          <a:prstGeom prst="rect">
            <a:avLst/>
          </a:prstGeom>
          <a:noFill/>
        </p:spPr>
        <p:txBody>
          <a:bodyPr wrap="square" rtlCol="0">
            <a:spAutoFit/>
          </a:bodyPr>
          <a:lstStyle/>
          <a:p>
            <a:r>
              <a:rPr lang="en-US" sz="3600" dirty="0" smtClean="0">
                <a:solidFill>
                  <a:schemeClr val="accent3"/>
                </a:solidFill>
              </a:rPr>
              <a:t>Software Requirements </a:t>
            </a:r>
            <a:endParaRPr lang="en-US" sz="3600" dirty="0">
              <a:solidFill>
                <a:schemeClr val="accent3"/>
              </a:solidFill>
            </a:endParaRPr>
          </a:p>
        </p:txBody>
      </p:sp>
      <p:sp>
        <p:nvSpPr>
          <p:cNvPr id="13"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1;p47">
            <a:hlinkClick r:id="rId2"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2;p47">
            <a:hlinkClick r:id="rId2"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3;p47">
            <a:hlinkClick r:id="rId3"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47">
            <a:hlinkClick r:id="rId4"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45;p47"/>
          <p:cNvGrpSpPr/>
          <p:nvPr/>
        </p:nvGrpSpPr>
        <p:grpSpPr>
          <a:xfrm>
            <a:off x="8418127" y="236138"/>
            <a:ext cx="206841" cy="175776"/>
            <a:chOff x="4660325" y="1866850"/>
            <a:chExt cx="68350" cy="58100"/>
          </a:xfrm>
        </p:grpSpPr>
        <p:sp>
          <p:nvSpPr>
            <p:cNvPr id="19"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48;p47"/>
          <p:cNvGrpSpPr/>
          <p:nvPr/>
        </p:nvGrpSpPr>
        <p:grpSpPr>
          <a:xfrm rot="10800000">
            <a:off x="7910902" y="236138"/>
            <a:ext cx="206841" cy="175776"/>
            <a:chOff x="4660325" y="1866850"/>
            <a:chExt cx="68350" cy="58100"/>
          </a:xfrm>
        </p:grpSpPr>
        <p:sp>
          <p:nvSpPr>
            <p:cNvPr id="22"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554;p47">
            <a:hlinkClick r:id="rId5"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25" name="Google Shape;555;p47">
            <a:hlinkClick r:id="rId6"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26" name="Google Shape;556;p47">
            <a:hlinkClick r:id="rId7"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27" name="Google Shape;557;p47">
            <a:hlinkClick r:id="rId8"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28"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5;p39">
            <a:hlinkClick r:id="rId9"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6;p39">
            <a:hlinkClick r:id="rId9"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8;p39">
            <a:hlinkClick r:id="rId7"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9;p39">
            <a:hlinkClick r:id="rId6"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00;p39"/>
          <p:cNvGrpSpPr/>
          <p:nvPr/>
        </p:nvGrpSpPr>
        <p:grpSpPr>
          <a:xfrm>
            <a:off x="8418127" y="236138"/>
            <a:ext cx="206841" cy="175776"/>
            <a:chOff x="4660325" y="1866850"/>
            <a:chExt cx="68350" cy="58100"/>
          </a:xfrm>
        </p:grpSpPr>
        <p:sp>
          <p:nvSpPr>
            <p:cNvPr id="34"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03;p39"/>
          <p:cNvGrpSpPr/>
          <p:nvPr/>
        </p:nvGrpSpPr>
        <p:grpSpPr>
          <a:xfrm rot="10800000">
            <a:off x="7910902" y="236138"/>
            <a:ext cx="206841" cy="175776"/>
            <a:chOff x="4660325" y="1866850"/>
            <a:chExt cx="68350" cy="58100"/>
          </a:xfrm>
        </p:grpSpPr>
        <p:sp>
          <p:nvSpPr>
            <p:cNvPr id="37"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09;p39">
            <a:hlinkClick r:id="rId5"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5" action="ppaction://hlinksldjump"/>
              </a:rPr>
              <a:t>Python</a:t>
            </a:r>
            <a:endParaRPr sz="1200">
              <a:solidFill>
                <a:schemeClr val="lt1"/>
              </a:solidFill>
              <a:latin typeface="Oswald Regular"/>
              <a:ea typeface="Oswald Regular"/>
              <a:cs typeface="Oswald Regular"/>
              <a:sym typeface="Oswald Regular"/>
            </a:endParaRPr>
          </a:p>
        </p:txBody>
      </p:sp>
      <p:sp>
        <p:nvSpPr>
          <p:cNvPr id="40" name="Google Shape;310;p39">
            <a:hlinkClick r:id="rId6"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6" action="ppaction://hlinksldjump"/>
              </a:rPr>
              <a:t>Requirements</a:t>
            </a:r>
            <a:endParaRPr sz="1200">
              <a:solidFill>
                <a:schemeClr val="lt2"/>
              </a:solidFill>
              <a:latin typeface="Oswald Regular"/>
              <a:ea typeface="Oswald Regular"/>
              <a:cs typeface="Oswald Regular"/>
              <a:sym typeface="Oswald Regular"/>
            </a:endParaRPr>
          </a:p>
        </p:txBody>
      </p:sp>
      <p:sp>
        <p:nvSpPr>
          <p:cNvPr id="41" name="Google Shape;311;p39">
            <a:hlinkClick r:id="rId7"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7" action="ppaction://hlinksldjump"/>
              </a:rPr>
              <a:t>Python Coding</a:t>
            </a:r>
            <a:endParaRPr sz="1200">
              <a:solidFill>
                <a:schemeClr val="lt2"/>
              </a:solidFill>
              <a:latin typeface="Oswald Regular"/>
              <a:ea typeface="Oswald Regular"/>
              <a:cs typeface="Oswald Regular"/>
              <a:sym typeface="Oswald Regular"/>
            </a:endParaRPr>
          </a:p>
        </p:txBody>
      </p:sp>
      <p:sp>
        <p:nvSpPr>
          <p:cNvPr id="42" name="Google Shape;312;p39">
            <a:hlinkClick r:id="rId8"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Introduction</a:t>
            </a:r>
            <a:endParaRPr sz="1200">
              <a:solidFill>
                <a:schemeClr val="lt2"/>
              </a:solidFill>
              <a:latin typeface="Oswald Regular"/>
              <a:ea typeface="Oswald Regular"/>
              <a:cs typeface="Oswald Regular"/>
              <a:sym typeface="Oswald Regular"/>
            </a:endParaRPr>
          </a:p>
        </p:txBody>
      </p:sp>
      <p:sp>
        <p:nvSpPr>
          <p:cNvPr id="43" name="Google Shape;311;p39">
            <a:hlinkClick r:id="rId7"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Outputs</a:t>
            </a:r>
            <a:endParaRPr sz="1200">
              <a:solidFill>
                <a:schemeClr val="lt2"/>
              </a:solidFill>
              <a:latin typeface="Oswald Regular"/>
              <a:ea typeface="Oswald Regular"/>
              <a:cs typeface="Oswald Regular"/>
              <a:sym typeface="Oswald Regular"/>
            </a:endParaRPr>
          </a:p>
        </p:txBody>
      </p:sp>
      <p:sp>
        <p:nvSpPr>
          <p:cNvPr id="44" name="Google Shape;311;p39">
            <a:hlinkClick r:id="rId7" action="ppaction://hlinksldjump"/>
          </p:cNvPr>
          <p:cNvSpPr txBox="1"/>
          <p:nvPr/>
        </p:nvSpPr>
        <p:spPr>
          <a:xfrm>
            <a:off x="6500826" y="142858"/>
            <a:ext cx="928694"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1"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0"/>
        <p:cNvGrpSpPr/>
        <p:nvPr/>
      </p:nvGrpSpPr>
      <p:grpSpPr>
        <a:xfrm>
          <a:off x="0" y="0"/>
          <a:ext cx="0" cy="0"/>
          <a:chOff x="0" y="0"/>
          <a:chExt cx="0" cy="0"/>
        </a:xfrm>
      </p:grpSpPr>
      <p:sp>
        <p:nvSpPr>
          <p:cNvPr id="731" name="Google Shape;731;p51"/>
          <p:cNvSpPr txBox="1">
            <a:spLocks noGrp="1"/>
          </p:cNvSpPr>
          <p:nvPr>
            <p:ph type="title" idx="2"/>
          </p:nvPr>
        </p:nvSpPr>
        <p:spPr>
          <a:xfrm>
            <a:off x="4353115" y="2733600"/>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43" name="Google Shape;743;p51"/>
          <p:cNvSpPr txBox="1">
            <a:spLocks noGrp="1"/>
          </p:cNvSpPr>
          <p:nvPr>
            <p:ph type="title"/>
          </p:nvPr>
        </p:nvSpPr>
        <p:spPr>
          <a:xfrm>
            <a:off x="5837040" y="2711950"/>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CODING</a:t>
            </a:r>
            <a:endParaRPr/>
          </a:p>
        </p:txBody>
      </p:sp>
      <p:sp>
        <p:nvSpPr>
          <p:cNvPr id="744" name="Google Shape;744;p51">
            <a:hlinkClick r:id="rId4" action="ppaction://hlinksldjump"/>
          </p:cNvPr>
          <p:cNvSpPr/>
          <p:nvPr/>
        </p:nvSpPr>
        <p:spPr>
          <a:xfrm>
            <a:off x="5976925" y="3890650"/>
            <a:ext cx="1136400" cy="451800"/>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a:hlinkClick r:id="rId5" action="ppaction://hlinksldjump"/>
          </p:cNvPr>
          <p:cNvSpPr txBox="1">
            <a:spLocks noGrp="1"/>
          </p:cNvSpPr>
          <p:nvPr>
            <p:ph type="subTitle" idx="4294967295"/>
          </p:nvPr>
        </p:nvSpPr>
        <p:spPr>
          <a:xfrm>
            <a:off x="6108925" y="3889578"/>
            <a:ext cx="872400" cy="45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hlinkClick r:id="rId4" action="ppaction://hlinksldjump"/>
              </a:rPr>
              <a:t>START</a:t>
            </a:r>
            <a:endParaRPr/>
          </a:p>
        </p:txBody>
      </p:sp>
      <p:sp>
        <p:nvSpPr>
          <p:cNvPr id="21"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1;p47">
            <a:hlinkClick r:id="rId6"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2;p47">
            <a:hlinkClick r:id="rId6"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p47">
            <a:hlinkClick r:id="rId7"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4;p47">
            <a:hlinkClick r:id="rId8"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45;p47"/>
          <p:cNvGrpSpPr/>
          <p:nvPr/>
        </p:nvGrpSpPr>
        <p:grpSpPr>
          <a:xfrm>
            <a:off x="8418127" y="236138"/>
            <a:ext cx="206841" cy="175776"/>
            <a:chOff x="4660325" y="1866850"/>
            <a:chExt cx="68350" cy="58100"/>
          </a:xfrm>
        </p:grpSpPr>
        <p:sp>
          <p:nvSpPr>
            <p:cNvPr id="27"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48;p47"/>
          <p:cNvGrpSpPr/>
          <p:nvPr/>
        </p:nvGrpSpPr>
        <p:grpSpPr>
          <a:xfrm rot="10800000">
            <a:off x="7910902" y="236138"/>
            <a:ext cx="206841" cy="175776"/>
            <a:chOff x="4660325" y="1866850"/>
            <a:chExt cx="68350" cy="58100"/>
          </a:xfrm>
        </p:grpSpPr>
        <p:sp>
          <p:nvSpPr>
            <p:cNvPr id="30"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4;p47">
            <a:hlinkClick r:id="rId9"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33" name="Google Shape;555;p47">
            <a:hlinkClick r:id="rId10"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34" name="Google Shape;556;p47">
            <a:hlinkClick r:id="rId11"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35" name="Google Shape;557;p47">
            <a:hlinkClick r:id="rId12"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36"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5;p39">
            <a:hlinkClick r:id="rId13"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6;p39">
            <a:hlinkClick r:id="rId13"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8;p39">
            <a:hlinkClick r:id="rId4"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9;p39">
            <a:hlinkClick r:id="rId14"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00;p39"/>
          <p:cNvGrpSpPr/>
          <p:nvPr/>
        </p:nvGrpSpPr>
        <p:grpSpPr>
          <a:xfrm>
            <a:off x="8418127" y="236138"/>
            <a:ext cx="206841" cy="175776"/>
            <a:chOff x="4660325" y="1866850"/>
            <a:chExt cx="68350" cy="58100"/>
          </a:xfrm>
        </p:grpSpPr>
        <p:sp>
          <p:nvSpPr>
            <p:cNvPr id="42"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03;p39"/>
          <p:cNvGrpSpPr/>
          <p:nvPr/>
        </p:nvGrpSpPr>
        <p:grpSpPr>
          <a:xfrm rot="10800000">
            <a:off x="7910902" y="236138"/>
            <a:ext cx="206841" cy="175776"/>
            <a:chOff x="4660325" y="1866850"/>
            <a:chExt cx="68350" cy="58100"/>
          </a:xfrm>
        </p:grpSpPr>
        <p:sp>
          <p:nvSpPr>
            <p:cNvPr id="45"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09;p39">
            <a:hlinkClick r:id="rId9"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9" action="ppaction://hlinksldjump"/>
              </a:rPr>
              <a:t>Python</a:t>
            </a:r>
            <a:endParaRPr sz="1200">
              <a:solidFill>
                <a:schemeClr val="lt1"/>
              </a:solidFill>
              <a:latin typeface="Oswald Regular"/>
              <a:ea typeface="Oswald Regular"/>
              <a:cs typeface="Oswald Regular"/>
              <a:sym typeface="Oswald Regular"/>
            </a:endParaRPr>
          </a:p>
        </p:txBody>
      </p:sp>
      <p:sp>
        <p:nvSpPr>
          <p:cNvPr id="48" name="Google Shape;310;p39">
            <a:hlinkClick r:id="rId10"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Requirements</a:t>
            </a:r>
            <a:endParaRPr sz="1200">
              <a:solidFill>
                <a:schemeClr val="lt2"/>
              </a:solidFill>
              <a:latin typeface="Oswald Regular"/>
              <a:ea typeface="Oswald Regular"/>
              <a:cs typeface="Oswald Regular"/>
              <a:sym typeface="Oswald Regular"/>
            </a:endParaRPr>
          </a:p>
        </p:txBody>
      </p:sp>
      <p:sp>
        <p:nvSpPr>
          <p:cNvPr id="49" name="Google Shape;311;p39">
            <a:hlinkClick r:id="rId11"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1" action="ppaction://hlinksldjump"/>
              </a:rPr>
              <a:t>Python Coding</a:t>
            </a:r>
            <a:endParaRPr sz="1200">
              <a:solidFill>
                <a:schemeClr val="lt2"/>
              </a:solidFill>
              <a:latin typeface="Oswald Regular"/>
              <a:ea typeface="Oswald Regular"/>
              <a:cs typeface="Oswald Regular"/>
              <a:sym typeface="Oswald Regular"/>
            </a:endParaRPr>
          </a:p>
        </p:txBody>
      </p:sp>
      <p:sp>
        <p:nvSpPr>
          <p:cNvPr id="50" name="Google Shape;312;p39">
            <a:hlinkClick r:id="rId12"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2" action="ppaction://hlinksldjump"/>
              </a:rPr>
              <a:t>Introduction</a:t>
            </a:r>
            <a:endParaRPr sz="1200">
              <a:solidFill>
                <a:schemeClr val="lt2"/>
              </a:solidFill>
              <a:latin typeface="Oswald Regular"/>
              <a:ea typeface="Oswald Regular"/>
              <a:cs typeface="Oswald Regular"/>
              <a:sym typeface="Oswald Regular"/>
            </a:endParaRPr>
          </a:p>
        </p:txBody>
      </p:sp>
      <p:sp>
        <p:nvSpPr>
          <p:cNvPr id="51" name="Google Shape;311;p39">
            <a:hlinkClick r:id="rId11"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5" action="ppaction://hlinksldjump"/>
              </a:rPr>
              <a:t>Outputs</a:t>
            </a:r>
            <a:endParaRPr sz="1200">
              <a:solidFill>
                <a:schemeClr val="lt2"/>
              </a:solidFill>
              <a:latin typeface="Oswald Regular"/>
              <a:ea typeface="Oswald Regular"/>
              <a:cs typeface="Oswald Regular"/>
              <a:sym typeface="Oswald Regular"/>
            </a:endParaRPr>
          </a:p>
        </p:txBody>
      </p:sp>
      <p:sp>
        <p:nvSpPr>
          <p:cNvPr id="52" name="Google Shape;311;p39">
            <a:hlinkClick r:id="rId11" action="ppaction://hlinksldjump"/>
          </p:cNvPr>
          <p:cNvSpPr txBox="1"/>
          <p:nvPr/>
        </p:nvSpPr>
        <p:spPr>
          <a:xfrm>
            <a:off x="6500826" y="142858"/>
            <a:ext cx="1000132"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6"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 name="TextBox 33"/>
          <p:cNvSpPr txBox="1"/>
          <p:nvPr/>
        </p:nvSpPr>
        <p:spPr>
          <a:xfrm>
            <a:off x="642910" y="714362"/>
            <a:ext cx="3786214" cy="707886"/>
          </a:xfrm>
          <a:prstGeom prst="rect">
            <a:avLst/>
          </a:prstGeom>
          <a:noFill/>
        </p:spPr>
        <p:txBody>
          <a:bodyPr wrap="square" rtlCol="0">
            <a:spAutoFit/>
          </a:bodyPr>
          <a:lstStyle/>
          <a:p>
            <a:r>
              <a:rPr lang="en-US" sz="4000" dirty="0" smtClean="0">
                <a:solidFill>
                  <a:srgbClr val="FFFC5E"/>
                </a:solidFill>
              </a:rPr>
              <a:t>CODING</a:t>
            </a:r>
            <a:endParaRPr lang="en-US" sz="4000" dirty="0">
              <a:solidFill>
                <a:srgbClr val="FFFC5E"/>
              </a:solidFill>
            </a:endParaRPr>
          </a:p>
        </p:txBody>
      </p:sp>
      <p:sp>
        <p:nvSpPr>
          <p:cNvPr id="67"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1;p47">
            <a:hlinkClick r:id="rId3"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2;p47">
            <a:hlinkClick r:id="rId3"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3;p47">
            <a:hlinkClick r:id="rId4"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44;p47">
            <a:hlinkClick r:id="rId5"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545;p47"/>
          <p:cNvGrpSpPr/>
          <p:nvPr/>
        </p:nvGrpSpPr>
        <p:grpSpPr>
          <a:xfrm>
            <a:off x="8418127" y="236138"/>
            <a:ext cx="206841" cy="175776"/>
            <a:chOff x="4660325" y="1866850"/>
            <a:chExt cx="68350" cy="58100"/>
          </a:xfrm>
        </p:grpSpPr>
        <p:sp>
          <p:nvSpPr>
            <p:cNvPr id="73"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548;p47"/>
          <p:cNvGrpSpPr/>
          <p:nvPr/>
        </p:nvGrpSpPr>
        <p:grpSpPr>
          <a:xfrm rot="10800000">
            <a:off x="7910902" y="236138"/>
            <a:ext cx="206841" cy="175776"/>
            <a:chOff x="4660325" y="1866850"/>
            <a:chExt cx="68350" cy="58100"/>
          </a:xfrm>
        </p:grpSpPr>
        <p:sp>
          <p:nvSpPr>
            <p:cNvPr id="76"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554;p47">
            <a:hlinkClick r:id="rId6"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79" name="Google Shape;555;p47">
            <a:hlinkClick r:id="rId7"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80" name="Google Shape;556;p47">
            <a:hlinkClick r:id="rId8"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81" name="Google Shape;557;p47">
            <a:hlinkClick r:id="rId9"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82"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5;p39">
            <a:hlinkClick r:id="rId10"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6;p39">
            <a:hlinkClick r:id="rId10"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8;p39">
            <a:hlinkClick r:id="rId11"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9;p39">
            <a:hlinkClick r:id="rId8"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300;p39"/>
          <p:cNvGrpSpPr/>
          <p:nvPr/>
        </p:nvGrpSpPr>
        <p:grpSpPr>
          <a:xfrm>
            <a:off x="8418127" y="236138"/>
            <a:ext cx="206841" cy="175776"/>
            <a:chOff x="4660325" y="1866850"/>
            <a:chExt cx="68350" cy="58100"/>
          </a:xfrm>
        </p:grpSpPr>
        <p:sp>
          <p:nvSpPr>
            <p:cNvPr id="88"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03;p39"/>
          <p:cNvGrpSpPr/>
          <p:nvPr/>
        </p:nvGrpSpPr>
        <p:grpSpPr>
          <a:xfrm rot="10800000">
            <a:off x="7910902" y="236138"/>
            <a:ext cx="206841" cy="175776"/>
            <a:chOff x="4660325" y="1866850"/>
            <a:chExt cx="68350" cy="58100"/>
          </a:xfrm>
        </p:grpSpPr>
        <p:sp>
          <p:nvSpPr>
            <p:cNvPr id="91"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309;p39">
            <a:hlinkClick r:id="rId6"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6" action="ppaction://hlinksldjump"/>
              </a:rPr>
              <a:t>Python</a:t>
            </a:r>
            <a:endParaRPr sz="1200">
              <a:solidFill>
                <a:schemeClr val="lt1"/>
              </a:solidFill>
              <a:latin typeface="Oswald Regular"/>
              <a:ea typeface="Oswald Regular"/>
              <a:cs typeface="Oswald Regular"/>
              <a:sym typeface="Oswald Regular"/>
            </a:endParaRPr>
          </a:p>
        </p:txBody>
      </p:sp>
      <p:sp>
        <p:nvSpPr>
          <p:cNvPr id="94" name="Google Shape;310;p39">
            <a:hlinkClick r:id="rId7"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7" action="ppaction://hlinksldjump"/>
              </a:rPr>
              <a:t>Requirements</a:t>
            </a:r>
            <a:endParaRPr sz="1200">
              <a:solidFill>
                <a:schemeClr val="lt2"/>
              </a:solidFill>
              <a:latin typeface="Oswald Regular"/>
              <a:ea typeface="Oswald Regular"/>
              <a:cs typeface="Oswald Regular"/>
              <a:sym typeface="Oswald Regular"/>
            </a:endParaRPr>
          </a:p>
        </p:txBody>
      </p:sp>
      <p:sp>
        <p:nvSpPr>
          <p:cNvPr id="95" name="Google Shape;311;p39">
            <a:hlinkClick r:id="rId8"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Python Coding</a:t>
            </a:r>
            <a:endParaRPr sz="1200">
              <a:solidFill>
                <a:schemeClr val="lt2"/>
              </a:solidFill>
              <a:latin typeface="Oswald Regular"/>
              <a:ea typeface="Oswald Regular"/>
              <a:cs typeface="Oswald Regular"/>
              <a:sym typeface="Oswald Regular"/>
            </a:endParaRPr>
          </a:p>
        </p:txBody>
      </p:sp>
      <p:sp>
        <p:nvSpPr>
          <p:cNvPr id="96" name="Google Shape;312;p39">
            <a:hlinkClick r:id="rId9"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Introduction</a:t>
            </a:r>
            <a:endParaRPr sz="1200">
              <a:solidFill>
                <a:schemeClr val="lt2"/>
              </a:solidFill>
              <a:latin typeface="Oswald Regular"/>
              <a:ea typeface="Oswald Regular"/>
              <a:cs typeface="Oswald Regular"/>
              <a:sym typeface="Oswald Regular"/>
            </a:endParaRPr>
          </a:p>
        </p:txBody>
      </p:sp>
      <p:sp>
        <p:nvSpPr>
          <p:cNvPr id="97" name="Google Shape;311;p39">
            <a:hlinkClick r:id="rId8"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2" action="ppaction://hlinksldjump"/>
              </a:rPr>
              <a:t>Outputs</a:t>
            </a:r>
            <a:endParaRPr sz="1200">
              <a:solidFill>
                <a:schemeClr val="lt2"/>
              </a:solidFill>
              <a:latin typeface="Oswald Regular"/>
              <a:ea typeface="Oswald Regular"/>
              <a:cs typeface="Oswald Regular"/>
              <a:sym typeface="Oswald Regular"/>
            </a:endParaRPr>
          </a:p>
        </p:txBody>
      </p:sp>
      <p:sp>
        <p:nvSpPr>
          <p:cNvPr id="98" name="Google Shape;311;p39">
            <a:hlinkClick r:id="rId8" action="ppaction://hlinksldjump"/>
          </p:cNvPr>
          <p:cNvSpPr txBox="1"/>
          <p:nvPr/>
        </p:nvSpPr>
        <p:spPr>
          <a:xfrm>
            <a:off x="6500826" y="142858"/>
            <a:ext cx="1000132"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3" action="ppaction://hlinksldjump"/>
              </a:rPr>
              <a:t>Bibliography</a:t>
            </a:r>
            <a:endParaRPr sz="1200">
              <a:solidFill>
                <a:schemeClr val="lt2"/>
              </a:solidFill>
              <a:latin typeface="Oswald Regular"/>
              <a:ea typeface="Oswald Regular"/>
              <a:cs typeface="Oswald Regular"/>
              <a:sym typeface="Oswald Regular"/>
            </a:endParaRPr>
          </a:p>
        </p:txBody>
      </p:sp>
      <p:sp>
        <p:nvSpPr>
          <p:cNvPr id="99" name="Rectangle 98"/>
          <p:cNvSpPr/>
          <p:nvPr/>
        </p:nvSpPr>
        <p:spPr>
          <a:xfrm>
            <a:off x="714348" y="1285866"/>
            <a:ext cx="8286808" cy="3714776"/>
          </a:xfrm>
          <a:prstGeom prst="rect">
            <a:avLst/>
          </a:prstGeom>
          <a:blipFill>
            <a:blip r:embed="rId1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35"/>
          <p:cNvGrpSpPr/>
          <p:nvPr/>
        </p:nvGrpSpPr>
        <p:grpSpPr>
          <a:xfrm>
            <a:off x="1051075" y="1468899"/>
            <a:ext cx="3327649" cy="2205650"/>
            <a:chOff x="1051075" y="1468899"/>
            <a:chExt cx="3327649" cy="2205650"/>
          </a:xfrm>
        </p:grpSpPr>
        <p:sp>
          <p:nvSpPr>
            <p:cNvPr id="165" name="Google Shape;165;p35">
              <a:hlinkClick r:id="rId3" action="ppaction://hlinksldjump"/>
            </p:cNvPr>
            <p:cNvSpPr/>
            <p:nvPr/>
          </p:nvSpPr>
          <p:spPr>
            <a:xfrm>
              <a:off x="1051099" y="1468949"/>
              <a:ext cx="3327600" cy="2205600"/>
            </a:xfrm>
            <a:prstGeom prst="roundRect">
              <a:avLst>
                <a:gd name="adj" fmla="val 299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35">
              <a:hlinkClick r:id="rId3" action="ppaction://hlinksldjump"/>
            </p:cNvPr>
            <p:cNvPicPr preferRelativeResize="0"/>
            <p:nvPr/>
          </p:nvPicPr>
          <p:blipFill>
            <a:blip r:embed="rId4">
              <a:alphaModFix/>
            </a:blip>
            <a:stretch>
              <a:fillRect/>
            </a:stretch>
          </p:blipFill>
          <p:spPr>
            <a:xfrm>
              <a:off x="1051124" y="1468899"/>
              <a:ext cx="3327600" cy="2205600"/>
            </a:xfrm>
            <a:prstGeom prst="roundRect">
              <a:avLst>
                <a:gd name="adj" fmla="val 3182"/>
              </a:avLst>
            </a:prstGeom>
            <a:noFill/>
            <a:ln>
              <a:noFill/>
            </a:ln>
          </p:spPr>
        </p:pic>
        <p:sp>
          <p:nvSpPr>
            <p:cNvPr id="167" name="Google Shape;167;p35">
              <a:hlinkClick r:id="rId3" action="ppaction://hlinksldjump"/>
            </p:cNvPr>
            <p:cNvSpPr/>
            <p:nvPr/>
          </p:nvSpPr>
          <p:spPr>
            <a:xfrm>
              <a:off x="1051075" y="1468925"/>
              <a:ext cx="3327600" cy="2205600"/>
            </a:xfrm>
            <a:prstGeom prst="roundRect">
              <a:avLst>
                <a:gd name="adj" fmla="val 2990"/>
              </a:avLst>
            </a:prstGeom>
            <a:solidFill>
              <a:srgbClr val="2A2C2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35">
            <a:hlinkClick r:id="rId5" action="ppaction://hlinksldjump"/>
          </p:cNvPr>
          <p:cNvSpPr/>
          <p:nvPr/>
        </p:nvSpPr>
        <p:spPr>
          <a:xfrm>
            <a:off x="1051075" y="1468925"/>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5">
            <a:hlinkClick r:id="rId3" action="ppaction://hlinksldjump"/>
          </p:cNvPr>
          <p:cNvSpPr txBox="1">
            <a:spLocks noGrp="1"/>
          </p:cNvSpPr>
          <p:nvPr>
            <p:ph type="subTitle" idx="1"/>
          </p:nvPr>
        </p:nvSpPr>
        <p:spPr>
          <a:xfrm>
            <a:off x="1285852" y="2520550"/>
            <a:ext cx="2777987"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FC5E"/>
                </a:solidFill>
              </a:rPr>
              <a:t>Of The Project</a:t>
            </a:r>
            <a:endParaRPr>
              <a:solidFill>
                <a:srgbClr val="FFFC5E"/>
              </a:solidFill>
            </a:endParaRPr>
          </a:p>
        </p:txBody>
      </p:sp>
      <p:grpSp>
        <p:nvGrpSpPr>
          <p:cNvPr id="170" name="Google Shape;170;p35"/>
          <p:cNvGrpSpPr/>
          <p:nvPr/>
        </p:nvGrpSpPr>
        <p:grpSpPr>
          <a:xfrm>
            <a:off x="4765275" y="1468825"/>
            <a:ext cx="3327651" cy="2205740"/>
            <a:chOff x="4765275" y="1468825"/>
            <a:chExt cx="3327651" cy="2205740"/>
          </a:xfrm>
        </p:grpSpPr>
        <p:pic>
          <p:nvPicPr>
            <p:cNvPr id="171" name="Google Shape;171;p35"/>
            <p:cNvPicPr preferRelativeResize="0"/>
            <p:nvPr/>
          </p:nvPicPr>
          <p:blipFill rotWithShape="1">
            <a:blip r:embed="rId6">
              <a:alphaModFix/>
            </a:blip>
            <a:srcRect l="2018" t="2657"/>
            <a:stretch/>
          </p:blipFill>
          <p:spPr>
            <a:xfrm>
              <a:off x="4765326" y="1468965"/>
              <a:ext cx="3327600" cy="2205600"/>
            </a:xfrm>
            <a:prstGeom prst="roundRect">
              <a:avLst>
                <a:gd name="adj" fmla="val 3001"/>
              </a:avLst>
            </a:prstGeom>
            <a:noFill/>
            <a:ln>
              <a:noFill/>
            </a:ln>
          </p:spPr>
        </p:pic>
        <p:sp>
          <p:nvSpPr>
            <p:cNvPr id="172" name="Google Shape;172;p35"/>
            <p:cNvSpPr/>
            <p:nvPr/>
          </p:nvSpPr>
          <p:spPr>
            <a:xfrm>
              <a:off x="4765275" y="1468825"/>
              <a:ext cx="3327600" cy="2205600"/>
            </a:xfrm>
            <a:prstGeom prst="roundRect">
              <a:avLst>
                <a:gd name="adj" fmla="val 2990"/>
              </a:avLst>
            </a:prstGeom>
            <a:solidFill>
              <a:srgbClr val="2A2C2F">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35">
            <a:hlinkClick r:id="rId5" action="ppaction://hlinksldjump"/>
          </p:cNvPr>
          <p:cNvSpPr/>
          <p:nvPr/>
        </p:nvSpPr>
        <p:spPr>
          <a:xfrm>
            <a:off x="4765300" y="1468800"/>
            <a:ext cx="3327600" cy="2205600"/>
          </a:xfrm>
          <a:prstGeom prst="roundRect">
            <a:avLst>
              <a:gd name="adj" fmla="val 2990"/>
            </a:avLst>
          </a:prstGeom>
          <a:gradFill>
            <a:gsLst>
              <a:gs pos="0">
                <a:srgbClr val="3800F2">
                  <a:alpha val="50980"/>
                </a:srgbClr>
              </a:gs>
              <a:gs pos="100000">
                <a:srgbClr val="EE00FF">
                  <a:alpha val="35294"/>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txBox="1">
            <a:spLocks noGrp="1"/>
          </p:cNvSpPr>
          <p:nvPr>
            <p:ph type="subTitle" idx="2"/>
          </p:nvPr>
        </p:nvSpPr>
        <p:spPr>
          <a:xfrm>
            <a:off x="5080125" y="2520550"/>
            <a:ext cx="26979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t>SYSTEM</a:t>
            </a:r>
            <a:endParaRPr sz="1800"/>
          </a:p>
        </p:txBody>
      </p:sp>
      <p:sp>
        <p:nvSpPr>
          <p:cNvPr id="175" name="Google Shape;175;p35">
            <a:hlinkClick r:id="rId3" action="ppaction://hlinksldjump"/>
          </p:cNvPr>
          <p:cNvSpPr/>
          <p:nvPr/>
        </p:nvSpPr>
        <p:spPr>
          <a:xfrm>
            <a:off x="2423388" y="2939150"/>
            <a:ext cx="438000" cy="3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17780" cmpd="sng">
                <a:solidFill>
                  <a:srgbClr val="FFFFFF"/>
                </a:solidFill>
                <a:prstDash val="solid"/>
                <a:miter lim="800000"/>
              </a:ln>
              <a:solidFill>
                <a:schemeClr val="tx1"/>
              </a:solidFill>
              <a:effectLst>
                <a:outerShdw blurRad="50800" algn="tl" rotWithShape="0">
                  <a:srgbClr val="000000"/>
                </a:outerShdw>
              </a:effectLst>
            </a:endParaRPr>
          </a:p>
        </p:txBody>
      </p:sp>
      <p:grpSp>
        <p:nvGrpSpPr>
          <p:cNvPr id="176" name="Google Shape;176;p35"/>
          <p:cNvGrpSpPr/>
          <p:nvPr/>
        </p:nvGrpSpPr>
        <p:grpSpPr>
          <a:xfrm>
            <a:off x="2455039" y="2969829"/>
            <a:ext cx="388083" cy="329770"/>
            <a:chOff x="4660317" y="1866850"/>
            <a:chExt cx="68358" cy="58100"/>
          </a:xfrm>
          <a:solidFill>
            <a:schemeClr val="tx1"/>
          </a:solidFill>
        </p:grpSpPr>
        <p:sp>
          <p:nvSpPr>
            <p:cNvPr id="177" name="Google Shape;177;p35"/>
            <p:cNvSpPr/>
            <p:nvPr/>
          </p:nvSpPr>
          <p:spPr>
            <a:xfrm>
              <a:off x="4660317"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rgbClr val="66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8" name="Google Shape;178;p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rgbClr val="66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2" name="Google Shape;182;p35"/>
          <p:cNvSpPr txBox="1">
            <a:spLocks noGrp="1"/>
          </p:cNvSpPr>
          <p:nvPr>
            <p:ph type="subTitle" idx="3"/>
          </p:nvPr>
        </p:nvSpPr>
        <p:spPr>
          <a:xfrm>
            <a:off x="1190650" y="2223597"/>
            <a:ext cx="29169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smtClean="0">
                <a:solidFill>
                  <a:srgbClr val="FFFF00"/>
                </a:solidFill>
              </a:rPr>
              <a:t>TOPIC</a:t>
            </a:r>
            <a:endParaRPr lang="en-US" sz="2800" dirty="0">
              <a:solidFill>
                <a:srgbClr val="FFFF00"/>
              </a:solidFill>
            </a:endParaRPr>
          </a:p>
        </p:txBody>
      </p:sp>
      <p:sp>
        <p:nvSpPr>
          <p:cNvPr id="183" name="Google Shape;183;p35"/>
          <p:cNvSpPr txBox="1">
            <a:spLocks noGrp="1"/>
          </p:cNvSpPr>
          <p:nvPr>
            <p:ph type="subTitle" idx="4"/>
          </p:nvPr>
        </p:nvSpPr>
        <p:spPr>
          <a:xfrm>
            <a:off x="4786314" y="2214560"/>
            <a:ext cx="3357586"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Library Management</a:t>
            </a:r>
            <a:endParaRPr sz="2800"/>
          </a:p>
        </p:txBody>
      </p:sp>
      <p:grpSp>
        <p:nvGrpSpPr>
          <p:cNvPr id="22" name="Google Shape;176;p35"/>
          <p:cNvGrpSpPr/>
          <p:nvPr/>
        </p:nvGrpSpPr>
        <p:grpSpPr>
          <a:xfrm>
            <a:off x="6286512" y="3000378"/>
            <a:ext cx="388083" cy="329770"/>
            <a:chOff x="4660317" y="1866850"/>
            <a:chExt cx="68358" cy="58100"/>
          </a:xfrm>
          <a:solidFill>
            <a:schemeClr val="tx1"/>
          </a:solidFill>
        </p:grpSpPr>
        <p:sp>
          <p:nvSpPr>
            <p:cNvPr id="23" name="Google Shape;177;p35"/>
            <p:cNvSpPr/>
            <p:nvPr/>
          </p:nvSpPr>
          <p:spPr>
            <a:xfrm>
              <a:off x="4660317"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rgbClr val="66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178;p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rgbClr val="66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dpi="0" rotWithShape="1">
            <a:blip r:embed="rId2"/>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body" idx="1"/>
          </p:nvPr>
        </p:nvSpPr>
        <p:spPr>
          <a:xfrm>
            <a:off x="753200" y="1194725"/>
            <a:ext cx="7710600" cy="3266100"/>
          </a:xfrm>
          <a:prstGeom prst="rect">
            <a:avLst/>
          </a:prstGeom>
        </p:spPr>
        <p:txBody>
          <a:bodyPr spcFirstLastPara="1" wrap="square" lIns="91425" tIns="91425" rIns="91425" bIns="91425" anchor="t" anchorCtr="0">
            <a:noAutofit/>
          </a:bodyPr>
          <a:lstStyle/>
          <a:p>
            <a:pPr marL="0" indent="0">
              <a:buNone/>
            </a:pPr>
            <a:r>
              <a:rPr lang="en-US" sz="2400" b="1" dirty="0" smtClean="0"/>
              <a:t>This is to certify that </a:t>
            </a:r>
            <a:r>
              <a:rPr lang="en-US" sz="2400" b="1" u="sng" dirty="0" err="1" smtClean="0">
                <a:solidFill>
                  <a:srgbClr val="FFFB3B"/>
                </a:solidFill>
              </a:rPr>
              <a:t>Tushar</a:t>
            </a:r>
            <a:r>
              <a:rPr lang="en-US" sz="2400" b="1" u="sng" dirty="0" smtClean="0">
                <a:solidFill>
                  <a:srgbClr val="FFFB3B"/>
                </a:solidFill>
              </a:rPr>
              <a:t> Patel and </a:t>
            </a:r>
            <a:r>
              <a:rPr lang="en-US" sz="2400" b="1" u="sng" dirty="0" err="1" smtClean="0">
                <a:solidFill>
                  <a:srgbClr val="FFFB3B"/>
                </a:solidFill>
              </a:rPr>
              <a:t>Dhruv</a:t>
            </a:r>
            <a:r>
              <a:rPr lang="en-US" sz="2400" b="1" u="sng" dirty="0" smtClean="0">
                <a:solidFill>
                  <a:srgbClr val="FFFB3B"/>
                </a:solidFill>
              </a:rPr>
              <a:t> </a:t>
            </a:r>
            <a:r>
              <a:rPr lang="en-US" sz="2400" b="1" u="sng" dirty="0" err="1" smtClean="0">
                <a:solidFill>
                  <a:srgbClr val="FFFB3B"/>
                </a:solidFill>
              </a:rPr>
              <a:t>Gautam</a:t>
            </a:r>
            <a:r>
              <a:rPr lang="en-US" sz="2400" b="1" dirty="0" smtClean="0"/>
              <a:t> student of Class </a:t>
            </a:r>
            <a:r>
              <a:rPr lang="en-US" sz="2400" b="1" u="sng" dirty="0" smtClean="0">
                <a:solidFill>
                  <a:srgbClr val="FFFB3B"/>
                </a:solidFill>
              </a:rPr>
              <a:t>XII-Science</a:t>
            </a:r>
            <a:r>
              <a:rPr lang="en-US" sz="2400" b="1" dirty="0" smtClean="0"/>
              <a:t>  </a:t>
            </a:r>
            <a:r>
              <a:rPr lang="en-US" sz="2400" b="1" u="sng" dirty="0" smtClean="0">
                <a:solidFill>
                  <a:srgbClr val="FFFB3B"/>
                </a:solidFill>
              </a:rPr>
              <a:t>KENDRIYA VIDALAYA NO-2 ARMY BHUJ</a:t>
            </a:r>
            <a:r>
              <a:rPr lang="en-US" sz="2400" b="1" dirty="0" smtClean="0"/>
              <a:t> has completed the project titled </a:t>
            </a:r>
            <a:r>
              <a:rPr lang="en-US" sz="2400" b="1" u="sng" dirty="0" smtClean="0">
                <a:solidFill>
                  <a:srgbClr val="FFFB3B"/>
                </a:solidFill>
              </a:rPr>
              <a:t>“LIBRARY MANAGEMENT SYSTEM”</a:t>
            </a:r>
            <a:r>
              <a:rPr lang="en-US" sz="2400" b="1" dirty="0" smtClean="0"/>
              <a:t> during the academic year 2020-2021 towards partial fulfillment of credit for the CS practical evaluation of CBSE 2021, and submitted satisfactory report, as compiled in the following pages, under my supervision.</a:t>
            </a:r>
          </a:p>
          <a:p>
            <a:pPr marL="0" lvl="0" indent="0" algn="l" rtl="0">
              <a:spcBef>
                <a:spcPts val="0"/>
              </a:spcBef>
              <a:spcAft>
                <a:spcPts val="0"/>
              </a:spcAft>
              <a:buNone/>
            </a:pPr>
            <a:endParaRPr sz="1400"/>
          </a:p>
        </p:txBody>
      </p:sp>
      <p:sp>
        <p:nvSpPr>
          <p:cNvPr id="158" name="Google Shape;158;p34"/>
          <p:cNvSpPr txBox="1">
            <a:spLocks noGrp="1"/>
          </p:cNvSpPr>
          <p:nvPr>
            <p:ph type="title"/>
          </p:nvPr>
        </p:nvSpPr>
        <p:spPr>
          <a:xfrm>
            <a:off x="2928926" y="285734"/>
            <a:ext cx="3286148" cy="714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smtClean="0"/>
              <a:t>CERTIFICATE</a:t>
            </a:r>
            <a:endParaRPr sz="4400"/>
          </a:p>
        </p:txBody>
      </p:sp>
      <p:sp>
        <p:nvSpPr>
          <p:cNvPr id="5" name="Google Shape;157;p34"/>
          <p:cNvSpPr txBox="1">
            <a:spLocks/>
          </p:cNvSpPr>
          <p:nvPr/>
        </p:nvSpPr>
        <p:spPr>
          <a:xfrm>
            <a:off x="714348" y="4429138"/>
            <a:ext cx="1924122" cy="64294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200"/>
              <a:buFont typeface="Abel"/>
              <a:buNone/>
              <a:tabLst/>
              <a:defRPr/>
            </a:pPr>
            <a:r>
              <a:rPr lang="en-IN" dirty="0" smtClean="0">
                <a:solidFill>
                  <a:srgbClr val="51F9E9"/>
                </a:solidFill>
                <a:latin typeface="Abel"/>
                <a:ea typeface="Abel"/>
                <a:cs typeface="Abel"/>
                <a:sym typeface="Abel"/>
              </a:rPr>
              <a:t>Sh. B.L </a:t>
            </a:r>
            <a:r>
              <a:rPr lang="en-IN" dirty="0" err="1" smtClean="0">
                <a:solidFill>
                  <a:srgbClr val="51F9E9"/>
                </a:solidFill>
                <a:latin typeface="Abel"/>
                <a:ea typeface="Abel"/>
                <a:cs typeface="Abel"/>
                <a:sym typeface="Abel"/>
              </a:rPr>
              <a:t>Kashyap</a:t>
            </a:r>
            <a:endParaRPr lang="en-IN" dirty="0" smtClean="0">
              <a:solidFill>
                <a:srgbClr val="51F9E9"/>
              </a:solidFill>
              <a:latin typeface="Abel"/>
              <a:ea typeface="Abel"/>
              <a:cs typeface="Abel"/>
              <a:sym typeface="Abel"/>
            </a:endParaRPr>
          </a:p>
          <a:p>
            <a:pPr marL="0" marR="0" lvl="0" indent="0" algn="l" defTabSz="914400" rtl="0" eaLnBrk="1" fontAlgn="auto" latinLnBrk="0" hangingPunct="1">
              <a:lnSpc>
                <a:spcPct val="100000"/>
              </a:lnSpc>
              <a:spcBef>
                <a:spcPts val="0"/>
              </a:spcBef>
              <a:spcAft>
                <a:spcPts val="0"/>
              </a:spcAft>
              <a:buClr>
                <a:schemeClr val="lt1"/>
              </a:buClr>
              <a:buSzPts val="1200"/>
              <a:buFont typeface="Abel"/>
              <a:buNone/>
              <a:tabLst/>
              <a:defRPr/>
            </a:pPr>
            <a:r>
              <a:rPr kumimoji="0" lang="en-IN" sz="1400" b="0" i="0" u="none" strike="noStrike" kern="0" cap="none" spc="0" normalizeH="0" baseline="0" noProof="0" dirty="0" smtClean="0">
                <a:ln>
                  <a:noFill/>
                </a:ln>
                <a:solidFill>
                  <a:srgbClr val="51F9E9"/>
                </a:solidFill>
                <a:effectLst/>
                <a:uLnTx/>
                <a:uFillTx/>
                <a:latin typeface="Abel"/>
                <a:ea typeface="Abel"/>
                <a:cs typeface="Abel"/>
                <a:sym typeface="Abel"/>
              </a:rPr>
              <a:t>(PGT</a:t>
            </a:r>
            <a:r>
              <a:rPr kumimoji="0" lang="en-IN" sz="1400" b="0" i="0" u="none" strike="noStrike" kern="0" cap="none" spc="0" normalizeH="0" noProof="0" dirty="0" smtClean="0">
                <a:ln>
                  <a:noFill/>
                </a:ln>
                <a:solidFill>
                  <a:srgbClr val="51F9E9"/>
                </a:solidFill>
                <a:effectLst/>
                <a:uLnTx/>
                <a:uFillTx/>
                <a:latin typeface="Abel"/>
                <a:ea typeface="Abel"/>
                <a:cs typeface="Abel"/>
                <a:sym typeface="Abel"/>
              </a:rPr>
              <a:t> C.S)</a:t>
            </a:r>
            <a:endParaRPr kumimoji="0" lang="en-US" sz="1400" b="0" i="0" u="none" strike="noStrike" kern="0" cap="none" spc="0" normalizeH="0" baseline="0" noProof="0" dirty="0">
              <a:ln>
                <a:noFill/>
              </a:ln>
              <a:solidFill>
                <a:srgbClr val="51F9E9"/>
              </a:solidFill>
              <a:effectLst/>
              <a:uLnTx/>
              <a:uFillTx/>
              <a:latin typeface="Abel"/>
              <a:ea typeface="Abel"/>
              <a:cs typeface="Abel"/>
              <a:sym typeface="Abel"/>
            </a:endParaRPr>
          </a:p>
        </p:txBody>
      </p:sp>
      <p:sp>
        <p:nvSpPr>
          <p:cNvPr id="6" name="Google Shape;157;p34"/>
          <p:cNvSpPr txBox="1">
            <a:spLocks/>
          </p:cNvSpPr>
          <p:nvPr/>
        </p:nvSpPr>
        <p:spPr>
          <a:xfrm>
            <a:off x="6500826" y="4429138"/>
            <a:ext cx="1924122" cy="50006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200"/>
              <a:buFont typeface="Abel"/>
              <a:buNone/>
              <a:tabLst/>
              <a:defRPr/>
            </a:pPr>
            <a:r>
              <a:rPr kumimoji="0" lang="en-IN" sz="1400" b="0" i="0" u="none" strike="noStrike" kern="0" cap="none" spc="0" normalizeH="0" baseline="0" noProof="0" dirty="0" smtClean="0">
                <a:ln>
                  <a:noFill/>
                </a:ln>
                <a:solidFill>
                  <a:srgbClr val="66FFFF"/>
                </a:solidFill>
                <a:effectLst/>
                <a:uLnTx/>
                <a:uFillTx/>
                <a:latin typeface="Abel"/>
                <a:ea typeface="Abel"/>
                <a:cs typeface="Abel"/>
                <a:sym typeface="Abel"/>
              </a:rPr>
              <a:t>External</a:t>
            </a:r>
            <a:r>
              <a:rPr kumimoji="0" lang="en-IN" sz="1400" b="0" i="0" u="none" strike="noStrike" kern="0" cap="none" spc="0" normalizeH="0" noProof="0" dirty="0" smtClean="0">
                <a:ln>
                  <a:noFill/>
                </a:ln>
                <a:solidFill>
                  <a:schemeClr val="lt1"/>
                </a:solidFill>
                <a:effectLst/>
                <a:uLnTx/>
                <a:uFillTx/>
                <a:latin typeface="Abel"/>
                <a:ea typeface="Abel"/>
                <a:cs typeface="Abel"/>
                <a:sym typeface="Abel"/>
              </a:rPr>
              <a:t> </a:t>
            </a:r>
            <a:r>
              <a:rPr kumimoji="0" lang="en-IN" sz="1400" b="0" i="0" u="none" strike="noStrike" kern="0" cap="none" spc="0" normalizeH="0" noProof="0" dirty="0" smtClean="0">
                <a:ln>
                  <a:noFill/>
                </a:ln>
                <a:solidFill>
                  <a:srgbClr val="66FFFF"/>
                </a:solidFill>
                <a:effectLst/>
                <a:uLnTx/>
                <a:uFillTx/>
                <a:latin typeface="Abel"/>
                <a:ea typeface="Abel"/>
                <a:cs typeface="Abel"/>
                <a:sym typeface="Abel"/>
              </a:rPr>
              <a:t>Examiner</a:t>
            </a:r>
            <a:endParaRPr kumimoji="0" lang="en-US" sz="1400" b="0" i="0" u="none" strike="noStrike" kern="0" cap="none" spc="0" normalizeH="0" baseline="0" noProof="0" dirty="0">
              <a:ln>
                <a:noFill/>
              </a:ln>
              <a:solidFill>
                <a:srgbClr val="66FFFF"/>
              </a:solidFill>
              <a:effectLst/>
              <a:uLnTx/>
              <a:uFillTx/>
              <a:latin typeface="Abel"/>
              <a:ea typeface="Abel"/>
              <a:cs typeface="Abel"/>
              <a:sym typeface="Abel"/>
            </a:endParaRPr>
          </a:p>
        </p:txBody>
      </p:sp>
      <p:sp>
        <p:nvSpPr>
          <p:cNvPr id="7" name="Google Shape;157;p34"/>
          <p:cNvSpPr txBox="1">
            <a:spLocks/>
          </p:cNvSpPr>
          <p:nvPr/>
        </p:nvSpPr>
        <p:spPr>
          <a:xfrm>
            <a:off x="3714744" y="4429138"/>
            <a:ext cx="1924122" cy="64294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200"/>
              <a:buFont typeface="Abel"/>
              <a:buNone/>
              <a:tabLst/>
              <a:defRPr/>
            </a:pPr>
            <a:r>
              <a:rPr lang="en-IN" dirty="0" smtClean="0">
                <a:solidFill>
                  <a:srgbClr val="66FFFF"/>
                </a:solidFill>
                <a:latin typeface="Abel"/>
                <a:ea typeface="Abel"/>
                <a:cs typeface="Abel"/>
                <a:sym typeface="Abel"/>
              </a:rPr>
              <a:t>Sh. Rajesh </a:t>
            </a:r>
            <a:r>
              <a:rPr lang="en-IN" dirty="0" err="1" smtClean="0">
                <a:solidFill>
                  <a:srgbClr val="66FFFF"/>
                </a:solidFill>
                <a:latin typeface="Abel"/>
                <a:ea typeface="Abel"/>
                <a:cs typeface="Abel"/>
                <a:sym typeface="Abel"/>
              </a:rPr>
              <a:t>Trivedi</a:t>
            </a:r>
            <a:endParaRPr lang="en-IN" dirty="0" smtClean="0">
              <a:solidFill>
                <a:srgbClr val="66FFFF"/>
              </a:solidFill>
              <a:latin typeface="Abel"/>
              <a:ea typeface="Abel"/>
              <a:cs typeface="Abel"/>
              <a:sym typeface="Abel"/>
            </a:endParaRPr>
          </a:p>
          <a:p>
            <a:pPr marL="0" marR="0" lvl="0" indent="0" algn="l" defTabSz="914400" rtl="0" eaLnBrk="1" fontAlgn="auto" latinLnBrk="0" hangingPunct="1">
              <a:lnSpc>
                <a:spcPct val="100000"/>
              </a:lnSpc>
              <a:spcBef>
                <a:spcPts val="0"/>
              </a:spcBef>
              <a:spcAft>
                <a:spcPts val="0"/>
              </a:spcAft>
              <a:buClr>
                <a:schemeClr val="lt1"/>
              </a:buClr>
              <a:buSzPts val="1200"/>
              <a:buFont typeface="Abel"/>
              <a:buNone/>
              <a:tabLst/>
              <a:defRPr/>
            </a:pPr>
            <a:r>
              <a:rPr kumimoji="0" lang="en-IN" sz="1400" b="0" i="0" u="none" strike="noStrike" kern="0" cap="none" spc="0" normalizeH="0" baseline="0" noProof="0" dirty="0" smtClean="0">
                <a:ln>
                  <a:noFill/>
                </a:ln>
                <a:solidFill>
                  <a:srgbClr val="66FFFF"/>
                </a:solidFill>
                <a:effectLst/>
                <a:uLnTx/>
                <a:uFillTx/>
                <a:latin typeface="Abel"/>
                <a:ea typeface="Abel"/>
                <a:cs typeface="Abel"/>
                <a:sym typeface="Abel"/>
              </a:rPr>
              <a:t>(Principal)</a:t>
            </a:r>
            <a:endParaRPr kumimoji="0" lang="en-US" sz="1400" b="0" i="0" u="none" strike="noStrike" kern="0" cap="none" spc="0" normalizeH="0" baseline="0" noProof="0" dirty="0">
              <a:ln>
                <a:noFill/>
              </a:ln>
              <a:solidFill>
                <a:srgbClr val="66FFFF"/>
              </a:solidFill>
              <a:effectLst/>
              <a:uLnTx/>
              <a:uFillTx/>
              <a:latin typeface="Abel"/>
              <a:ea typeface="Abel"/>
              <a:cs typeface="Abel"/>
              <a:sym typeface="Abe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18" name="Google Shape;218;p36"/>
          <p:cNvSpPr/>
          <p:nvPr/>
        </p:nvSpPr>
        <p:spPr>
          <a:xfrm>
            <a:off x="1928794" y="142858"/>
            <a:ext cx="5143536" cy="730200"/>
          </a:xfrm>
          <a:prstGeom prst="rect">
            <a:avLst/>
          </a:prstGeom>
          <a:solidFill>
            <a:schemeClr val="tx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IN" sz="3600" dirty="0" smtClean="0">
                <a:solidFill>
                  <a:srgbClr val="00CC00"/>
                </a:solidFill>
              </a:rPr>
              <a:t>ACKNOWLEDGEMENT</a:t>
            </a:r>
            <a:endParaRPr sz="3600">
              <a:solidFill>
                <a:srgbClr val="00CC00"/>
              </a:solidFill>
            </a:endParaRPr>
          </a:p>
        </p:txBody>
      </p:sp>
      <p:sp>
        <p:nvSpPr>
          <p:cNvPr id="53" name="Title 52"/>
          <p:cNvSpPr>
            <a:spLocks noGrp="1"/>
          </p:cNvSpPr>
          <p:nvPr>
            <p:ph type="title"/>
          </p:nvPr>
        </p:nvSpPr>
        <p:spPr>
          <a:xfrm>
            <a:off x="753200" y="1074300"/>
            <a:ext cx="7962204" cy="3569152"/>
          </a:xfrm>
        </p:spPr>
        <p:txBody>
          <a:bodyPr/>
          <a:lstStyle/>
          <a:p>
            <a:r>
              <a:rPr lang="en-US" sz="2000" dirty="0" smtClean="0"/>
              <a:t>I am highly grateful to </a:t>
            </a:r>
            <a:r>
              <a:rPr lang="en-US" sz="2000" u="sng" dirty="0" smtClean="0">
                <a:solidFill>
                  <a:srgbClr val="FFFB3B"/>
                </a:solidFill>
              </a:rPr>
              <a:t>Mr. B.L </a:t>
            </a:r>
            <a:r>
              <a:rPr lang="en-US" sz="2000" u="sng" dirty="0" err="1" smtClean="0">
                <a:solidFill>
                  <a:srgbClr val="FFFB3B"/>
                </a:solidFill>
              </a:rPr>
              <a:t>Kashyap</a:t>
            </a:r>
            <a:r>
              <a:rPr lang="en-US" sz="2000" dirty="0" smtClean="0"/>
              <a:t>, our CS teacher, for his kind guidance and encouragement. Without his untiring help, it would not have been possible for me to perform this project. My special thanks to our respected principal </a:t>
            </a:r>
            <a:r>
              <a:rPr lang="en-US" sz="2000" u="sng" dirty="0" smtClean="0">
                <a:solidFill>
                  <a:srgbClr val="FFFB3B"/>
                </a:solidFill>
              </a:rPr>
              <a:t>Sh. </a:t>
            </a:r>
            <a:r>
              <a:rPr lang="en-US" sz="2000" u="sng" dirty="0" err="1" smtClean="0">
                <a:solidFill>
                  <a:srgbClr val="FFFB3B"/>
                </a:solidFill>
              </a:rPr>
              <a:t>Rajesh.Trivadi</a:t>
            </a:r>
            <a:r>
              <a:rPr lang="en-US" sz="2000" dirty="0" smtClean="0"/>
              <a:t> for his inspiration and motivation. Too many thanks to our willingly or unwilling contribution to this project and whose name do not appear here, I expected big thanks.</a:t>
            </a:r>
            <a:br>
              <a:rPr lang="en-US" sz="2000" dirty="0" smtClean="0"/>
            </a:br>
            <a:r>
              <a:rPr lang="en-US" sz="2000" dirty="0" smtClean="0"/>
              <a:t>I wish to thanks </a:t>
            </a:r>
            <a:r>
              <a:rPr lang="en-US" sz="2000" u="sng" dirty="0" smtClean="0">
                <a:solidFill>
                  <a:srgbClr val="FFFB3B"/>
                </a:solidFill>
              </a:rPr>
              <a:t>MY PARENTS</a:t>
            </a:r>
            <a:r>
              <a:rPr lang="en-US" sz="2000" dirty="0" smtClean="0"/>
              <a:t> for their undivided support &amp; interest who inspired me &amp; encouraged me to go my own way, without which I would be unable to complete my project. And at last by no means the least I would thanks to God who made the entire thing possible.</a:t>
            </a:r>
            <a:endParaRPr lang="en-US"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714348" y="214296"/>
            <a:ext cx="432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INDEX</a:t>
            </a:r>
            <a:endParaRPr/>
          </a:p>
        </p:txBody>
      </p:sp>
      <p:sp>
        <p:nvSpPr>
          <p:cNvPr id="238" name="Google Shape;238;p37">
            <a:hlinkClick r:id="rId3" action="ppaction://hlinksldjump"/>
          </p:cNvPr>
          <p:cNvSpPr txBox="1">
            <a:spLocks noGrp="1"/>
          </p:cNvSpPr>
          <p:nvPr>
            <p:ph type="title" idx="2"/>
          </p:nvPr>
        </p:nvSpPr>
        <p:spPr>
          <a:xfrm>
            <a:off x="2571736" y="857238"/>
            <a:ext cx="18159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hlinkClick r:id="rId3" action="ppaction://hlinksldjump"/>
              </a:rPr>
              <a:t>Python</a:t>
            </a:r>
            <a:endParaRPr/>
          </a:p>
        </p:txBody>
      </p:sp>
      <p:sp>
        <p:nvSpPr>
          <p:cNvPr id="239" name="Google Shape;239;p37">
            <a:hlinkClick r:id="rId3" action="ppaction://hlinksldjump"/>
          </p:cNvPr>
          <p:cNvSpPr txBox="1">
            <a:spLocks noGrp="1"/>
          </p:cNvSpPr>
          <p:nvPr>
            <p:ph type="subTitle" idx="1"/>
          </p:nvPr>
        </p:nvSpPr>
        <p:spPr>
          <a:xfrm>
            <a:off x="2571736" y="1162682"/>
            <a:ext cx="1815900" cy="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 to Python</a:t>
            </a:r>
            <a:endParaRPr/>
          </a:p>
        </p:txBody>
      </p:sp>
      <p:sp>
        <p:nvSpPr>
          <p:cNvPr id="240" name="Google Shape;240;p37">
            <a:hlinkClick r:id="rId3" action="ppaction://hlinksldjump"/>
          </p:cNvPr>
          <p:cNvSpPr txBox="1">
            <a:spLocks noGrp="1"/>
          </p:cNvSpPr>
          <p:nvPr>
            <p:ph type="title" idx="3"/>
          </p:nvPr>
        </p:nvSpPr>
        <p:spPr>
          <a:xfrm>
            <a:off x="1569036" y="1043413"/>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a:p>
        </p:txBody>
      </p:sp>
      <p:sp>
        <p:nvSpPr>
          <p:cNvPr id="241" name="Google Shape;241;p37">
            <a:hlinkClick r:id="rId4" action="ppaction://hlinksldjump"/>
          </p:cNvPr>
          <p:cNvSpPr txBox="1">
            <a:spLocks noGrp="1"/>
          </p:cNvSpPr>
          <p:nvPr>
            <p:ph type="title" idx="4"/>
          </p:nvPr>
        </p:nvSpPr>
        <p:spPr>
          <a:xfrm>
            <a:off x="5602536" y="857225"/>
            <a:ext cx="18159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hlinkClick r:id="rId4" action="ppaction://hlinksldjump"/>
              </a:rPr>
              <a:t>Introduction</a:t>
            </a:r>
            <a:endParaRPr/>
          </a:p>
        </p:txBody>
      </p:sp>
      <p:sp>
        <p:nvSpPr>
          <p:cNvPr id="242" name="Google Shape;242;p37">
            <a:hlinkClick r:id="rId4" action="ppaction://hlinksldjump"/>
          </p:cNvPr>
          <p:cNvSpPr txBox="1">
            <a:spLocks noGrp="1"/>
          </p:cNvSpPr>
          <p:nvPr>
            <p:ph type="subTitle" idx="5"/>
          </p:nvPr>
        </p:nvSpPr>
        <p:spPr>
          <a:xfrm>
            <a:off x="5602536" y="1162650"/>
            <a:ext cx="1815900" cy="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Introduction about Project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 name="Google Shape;243;p37">
            <a:hlinkClick r:id="rId4" action="ppaction://hlinksldjump"/>
          </p:cNvPr>
          <p:cNvSpPr txBox="1">
            <a:spLocks noGrp="1"/>
          </p:cNvSpPr>
          <p:nvPr>
            <p:ph type="title" idx="6"/>
          </p:nvPr>
        </p:nvSpPr>
        <p:spPr>
          <a:xfrm>
            <a:off x="4599836" y="1043413"/>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a:p>
        </p:txBody>
      </p:sp>
      <p:sp>
        <p:nvSpPr>
          <p:cNvPr id="244" name="Google Shape;244;p37">
            <a:hlinkClick r:id="rId5" action="ppaction://hlinksldjump"/>
          </p:cNvPr>
          <p:cNvSpPr txBox="1">
            <a:spLocks noGrp="1"/>
          </p:cNvSpPr>
          <p:nvPr>
            <p:ph type="title" idx="7"/>
          </p:nvPr>
        </p:nvSpPr>
        <p:spPr>
          <a:xfrm>
            <a:off x="2571736" y="2378788"/>
            <a:ext cx="18159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hlinkClick r:id="rId5" action="ppaction://hlinksldjump"/>
              </a:rPr>
              <a:t>Requirements</a:t>
            </a:r>
            <a:endParaRPr/>
          </a:p>
        </p:txBody>
      </p:sp>
      <p:sp>
        <p:nvSpPr>
          <p:cNvPr id="245" name="Google Shape;245;p37">
            <a:hlinkClick r:id="rId5" action="ppaction://hlinksldjump"/>
          </p:cNvPr>
          <p:cNvSpPr txBox="1">
            <a:spLocks noGrp="1"/>
          </p:cNvSpPr>
          <p:nvPr>
            <p:ph type="subTitle" idx="8"/>
          </p:nvPr>
        </p:nvSpPr>
        <p:spPr>
          <a:xfrm>
            <a:off x="2571736" y="2684220"/>
            <a:ext cx="1815900" cy="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Software Requirement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 name="Google Shape;246;p37">
            <a:hlinkClick r:id="rId5" action="ppaction://hlinksldjump"/>
          </p:cNvPr>
          <p:cNvSpPr txBox="1">
            <a:spLocks noGrp="1"/>
          </p:cNvSpPr>
          <p:nvPr>
            <p:ph type="title" idx="9"/>
          </p:nvPr>
        </p:nvSpPr>
        <p:spPr>
          <a:xfrm>
            <a:off x="1569036" y="2564938"/>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a:p>
        </p:txBody>
      </p:sp>
      <p:sp>
        <p:nvSpPr>
          <p:cNvPr id="247" name="Google Shape;247;p37">
            <a:hlinkClick r:id="rId6" action="ppaction://hlinksldjump"/>
          </p:cNvPr>
          <p:cNvSpPr txBox="1">
            <a:spLocks noGrp="1"/>
          </p:cNvSpPr>
          <p:nvPr>
            <p:ph type="title" idx="13"/>
          </p:nvPr>
        </p:nvSpPr>
        <p:spPr>
          <a:xfrm>
            <a:off x="5602536" y="2378775"/>
            <a:ext cx="18159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hlinkClick r:id="rId6" action="ppaction://hlinksldjump"/>
              </a:rPr>
              <a:t>Python Coding</a:t>
            </a:r>
            <a:endParaRPr/>
          </a:p>
        </p:txBody>
      </p:sp>
      <p:sp>
        <p:nvSpPr>
          <p:cNvPr id="248" name="Google Shape;248;p37">
            <a:hlinkClick r:id="rId6" action="ppaction://hlinksldjump"/>
          </p:cNvPr>
          <p:cNvSpPr txBox="1">
            <a:spLocks noGrp="1"/>
          </p:cNvSpPr>
          <p:nvPr>
            <p:ph type="subTitle" idx="14"/>
          </p:nvPr>
        </p:nvSpPr>
        <p:spPr>
          <a:xfrm>
            <a:off x="5602536" y="2684200"/>
            <a:ext cx="1815900" cy="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Coding of Project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p37">
            <a:hlinkClick r:id="rId6" action="ppaction://hlinksldjump"/>
          </p:cNvPr>
          <p:cNvSpPr txBox="1">
            <a:spLocks noGrp="1"/>
          </p:cNvSpPr>
          <p:nvPr>
            <p:ph type="title" idx="15"/>
          </p:nvPr>
        </p:nvSpPr>
        <p:spPr>
          <a:xfrm>
            <a:off x="4599836" y="2564938"/>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252" name="Google Shape;252;p37">
            <a:hlinkClick r:id="rId7"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p37">
            <a:hlinkClick r:id="rId8" action="ppaction://hlinksldjump"/>
          </p:cNvPr>
          <p:cNvSpPr txBox="1">
            <a:spLocks/>
          </p:cNvSpPr>
          <p:nvPr/>
        </p:nvSpPr>
        <p:spPr>
          <a:xfrm>
            <a:off x="2574304" y="4028674"/>
            <a:ext cx="1815900" cy="434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600"/>
              <a:buFont typeface="Oswald"/>
              <a:buNone/>
              <a:tabLst/>
              <a:defRPr/>
            </a:pPr>
            <a:r>
              <a:rPr lang="en-IN" sz="1600" b="1" dirty="0" smtClean="0">
                <a:solidFill>
                  <a:schemeClr val="lt1"/>
                </a:solidFill>
                <a:latin typeface="Oswald"/>
                <a:ea typeface="Oswald"/>
                <a:cs typeface="Oswald"/>
                <a:sym typeface="Oswald"/>
                <a:hlinkClick r:id="rId8" action="ppaction://hlinksldjump"/>
              </a:rPr>
              <a:t>Outputs</a:t>
            </a:r>
            <a:endParaRPr kumimoji="0" lang="en-US" sz="1600" b="1" i="0" u="none" strike="noStrike" kern="0" cap="none" spc="0" normalizeH="0" baseline="0" noProof="0" dirty="0">
              <a:ln>
                <a:noFill/>
              </a:ln>
              <a:solidFill>
                <a:schemeClr val="lt1"/>
              </a:solidFill>
              <a:effectLst/>
              <a:uLnTx/>
              <a:uFillTx/>
              <a:latin typeface="Oswald"/>
              <a:ea typeface="Oswald"/>
              <a:cs typeface="Oswald"/>
              <a:sym typeface="Oswald"/>
            </a:endParaRPr>
          </a:p>
        </p:txBody>
      </p:sp>
      <p:sp>
        <p:nvSpPr>
          <p:cNvPr id="35" name="Google Shape;246;p37">
            <a:hlinkClick r:id="rId5" action="ppaction://hlinksldjump"/>
          </p:cNvPr>
          <p:cNvSpPr txBox="1">
            <a:spLocks/>
          </p:cNvSpPr>
          <p:nvPr/>
        </p:nvSpPr>
        <p:spPr>
          <a:xfrm>
            <a:off x="1571604" y="3929072"/>
            <a:ext cx="989400" cy="771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accent4"/>
              </a:buClr>
              <a:buSzPts val="3600"/>
              <a:buFont typeface="Oswald Regular"/>
              <a:buNone/>
              <a:tabLst/>
              <a:defRPr/>
            </a:pPr>
            <a:r>
              <a:rPr kumimoji="0" lang="en" sz="3600" b="0" i="0" u="none" strike="noStrike" kern="0" cap="none" spc="0" normalizeH="0" baseline="0" noProof="0" dirty="0" smtClean="0">
                <a:ln>
                  <a:noFill/>
                </a:ln>
                <a:solidFill>
                  <a:schemeClr val="accent4"/>
                </a:solidFill>
                <a:effectLst/>
                <a:uLnTx/>
                <a:uFillTx/>
                <a:latin typeface="Oswald Regular"/>
                <a:ea typeface="Oswald Regular"/>
                <a:cs typeface="Oswald Regular"/>
                <a:sym typeface="Oswald Regular"/>
              </a:rPr>
              <a:t>05</a:t>
            </a:r>
            <a:endParaRPr kumimoji="0" lang="en" sz="3600" b="0" i="0" u="none" strike="noStrike" kern="0" cap="none" spc="0" normalizeH="0" baseline="0" noProof="0" dirty="0">
              <a:ln>
                <a:noFill/>
              </a:ln>
              <a:solidFill>
                <a:schemeClr val="accent4"/>
              </a:solidFill>
              <a:effectLst/>
              <a:uLnTx/>
              <a:uFillTx/>
              <a:latin typeface="Oswald Regular"/>
              <a:ea typeface="Oswald Regular"/>
              <a:cs typeface="Oswald Regular"/>
              <a:sym typeface="Oswald Regular"/>
            </a:endParaRPr>
          </a:p>
        </p:txBody>
      </p:sp>
      <p:sp>
        <p:nvSpPr>
          <p:cNvPr id="39" name="Google Shape;247;p37">
            <a:hlinkClick r:id="rId6" action="ppaction://hlinksldjump"/>
          </p:cNvPr>
          <p:cNvSpPr txBox="1">
            <a:spLocks/>
          </p:cNvSpPr>
          <p:nvPr/>
        </p:nvSpPr>
        <p:spPr>
          <a:xfrm>
            <a:off x="5643570" y="4071948"/>
            <a:ext cx="1815900" cy="434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600"/>
              <a:buFont typeface="Oswald"/>
              <a:buNone/>
              <a:tabLst/>
              <a:defRPr/>
            </a:pPr>
            <a:r>
              <a:rPr kumimoji="0" lang="en-US" sz="1600" b="1" i="0" u="none" strike="noStrike" kern="0" cap="none" spc="0" normalizeH="0" baseline="0" noProof="0" dirty="0" smtClean="0">
                <a:ln>
                  <a:noFill/>
                </a:ln>
                <a:solidFill>
                  <a:schemeClr val="lt1"/>
                </a:solidFill>
                <a:effectLst/>
                <a:uLnTx/>
                <a:uFillTx/>
                <a:latin typeface="Oswald"/>
                <a:ea typeface="Oswald"/>
                <a:cs typeface="Oswald"/>
                <a:sym typeface="Oswald"/>
                <a:hlinkClick r:id="rId9" action="ppaction://hlinksldjump"/>
              </a:rPr>
              <a:t>Bibliography</a:t>
            </a:r>
            <a:endParaRPr kumimoji="0" lang="en-US" sz="1600" b="1" i="0" u="none" strike="noStrike" kern="0" cap="none" spc="0" normalizeH="0" baseline="0" noProof="0" dirty="0">
              <a:ln>
                <a:noFill/>
              </a:ln>
              <a:solidFill>
                <a:schemeClr val="lt1"/>
              </a:solidFill>
              <a:effectLst/>
              <a:uLnTx/>
              <a:uFillTx/>
              <a:latin typeface="Oswald"/>
              <a:ea typeface="Oswald"/>
              <a:cs typeface="Oswald"/>
              <a:sym typeface="Oswald"/>
            </a:endParaRPr>
          </a:p>
        </p:txBody>
      </p:sp>
      <p:sp>
        <p:nvSpPr>
          <p:cNvPr id="41" name="Google Shape;249;p37">
            <a:hlinkClick r:id="rId6" action="ppaction://hlinksldjump"/>
          </p:cNvPr>
          <p:cNvSpPr txBox="1">
            <a:spLocks/>
          </p:cNvSpPr>
          <p:nvPr/>
        </p:nvSpPr>
        <p:spPr>
          <a:xfrm>
            <a:off x="4640870" y="3900921"/>
            <a:ext cx="989400" cy="771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accent4"/>
              </a:buClr>
              <a:buSzPts val="3600"/>
              <a:buFont typeface="Oswald Regular"/>
              <a:buNone/>
              <a:tabLst/>
              <a:defRPr/>
            </a:pPr>
            <a:r>
              <a:rPr kumimoji="0" lang="en" sz="3600" b="0" i="0" u="none" strike="noStrike" kern="0" cap="none" spc="0" normalizeH="0" baseline="0" noProof="0" dirty="0" smtClean="0">
                <a:ln>
                  <a:noFill/>
                </a:ln>
                <a:solidFill>
                  <a:schemeClr val="accent4"/>
                </a:solidFill>
                <a:effectLst/>
                <a:uLnTx/>
                <a:uFillTx/>
                <a:latin typeface="Oswald Regular"/>
                <a:ea typeface="Oswald Regular"/>
                <a:cs typeface="Oswald Regular"/>
                <a:sym typeface="Oswald Regular"/>
              </a:rPr>
              <a:t>06</a:t>
            </a:r>
            <a:endParaRPr kumimoji="0" lang="en" sz="3600" b="0" i="0" u="none" strike="noStrike" kern="0" cap="none" spc="0" normalizeH="0" baseline="0" noProof="0" dirty="0">
              <a:ln>
                <a:noFill/>
              </a:ln>
              <a:solidFill>
                <a:schemeClr val="accent4"/>
              </a:solidFill>
              <a:effectLst/>
              <a:uLnTx/>
              <a:uFillTx/>
              <a:latin typeface="Oswald Regular"/>
              <a:ea typeface="Oswald Regular"/>
              <a:cs typeface="Oswald Regular"/>
              <a:sym typeface="Oswald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1000"/>
                                        <p:tgtEl>
                                          <p:spTgt spid="239"/>
                                        </p:tgtEl>
                                      </p:cBhvr>
                                    </p:animEffect>
                                  </p:childTnLst>
                                </p:cTn>
                              </p:par>
                              <p:par>
                                <p:cTn id="11" presetID="10"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1000"/>
                                        <p:tgtEl>
                                          <p:spTgt spid="240"/>
                                        </p:tgtEl>
                                      </p:cBhvr>
                                    </p:animEffect>
                                  </p:childTnLst>
                                </p:cTn>
                              </p:par>
                              <p:par>
                                <p:cTn id="14" presetID="10" presetClass="entr" presetSubtype="0" fill="hold"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1000"/>
                                        <p:tgtEl>
                                          <p:spTgt spid="241"/>
                                        </p:tgtEl>
                                      </p:cBhvr>
                                    </p:animEffect>
                                  </p:childTnLst>
                                </p:cTn>
                              </p:par>
                              <p:par>
                                <p:cTn id="17" presetID="10" presetClass="entr" presetSubtype="0" fill="hold" nodeType="with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fade">
                                      <p:cBhvr>
                                        <p:cTn id="19" dur="1000"/>
                                        <p:tgtEl>
                                          <p:spTgt spid="242"/>
                                        </p:tgtEl>
                                      </p:cBhvr>
                                    </p:animEffect>
                                  </p:childTnLst>
                                </p:cTn>
                              </p:par>
                              <p:par>
                                <p:cTn id="20" presetID="10" presetClass="entr" presetSubtype="0" fill="hold" nodeType="with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1000"/>
                                        <p:tgtEl>
                                          <p:spTgt spid="243"/>
                                        </p:tgtEl>
                                      </p:cBhvr>
                                    </p:animEffect>
                                  </p:childTnLst>
                                </p:cTn>
                              </p:par>
                              <p:par>
                                <p:cTn id="23" presetID="10" presetClass="entr" presetSubtype="0" fill="hold" nodeType="withEffect">
                                  <p:stCondLst>
                                    <p:cond delay="0"/>
                                  </p:stCondLst>
                                  <p:childTnLst>
                                    <p:set>
                                      <p:cBhvr>
                                        <p:cTn id="24" dur="1" fill="hold">
                                          <p:stCondLst>
                                            <p:cond delay="0"/>
                                          </p:stCondLst>
                                        </p:cTn>
                                        <p:tgtEl>
                                          <p:spTgt spid="244"/>
                                        </p:tgtEl>
                                        <p:attrNameLst>
                                          <p:attrName>style.visibility</p:attrName>
                                        </p:attrNameLst>
                                      </p:cBhvr>
                                      <p:to>
                                        <p:strVal val="visible"/>
                                      </p:to>
                                    </p:set>
                                    <p:animEffect transition="in" filter="fade">
                                      <p:cBhvr>
                                        <p:cTn id="25" dur="1000"/>
                                        <p:tgtEl>
                                          <p:spTgt spid="244"/>
                                        </p:tgtEl>
                                      </p:cBhvr>
                                    </p:animEffect>
                                  </p:childTnLst>
                                </p:cTn>
                              </p:par>
                              <p:par>
                                <p:cTn id="26" presetID="10" presetClass="entr" presetSubtype="0" fill="hold" nodeType="withEffect">
                                  <p:stCondLst>
                                    <p:cond delay="0"/>
                                  </p:stCondLst>
                                  <p:childTnLst>
                                    <p:set>
                                      <p:cBhvr>
                                        <p:cTn id="27" dur="1" fill="hold">
                                          <p:stCondLst>
                                            <p:cond delay="0"/>
                                          </p:stCondLst>
                                        </p:cTn>
                                        <p:tgtEl>
                                          <p:spTgt spid="245"/>
                                        </p:tgtEl>
                                        <p:attrNameLst>
                                          <p:attrName>style.visibility</p:attrName>
                                        </p:attrNameLst>
                                      </p:cBhvr>
                                      <p:to>
                                        <p:strVal val="visible"/>
                                      </p:to>
                                    </p:set>
                                    <p:animEffect transition="in" filter="fade">
                                      <p:cBhvr>
                                        <p:cTn id="28" dur="1000"/>
                                        <p:tgtEl>
                                          <p:spTgt spid="245"/>
                                        </p:tgtEl>
                                      </p:cBhvr>
                                    </p:animEffect>
                                  </p:childTnLst>
                                </p:cTn>
                              </p:par>
                              <p:par>
                                <p:cTn id="29" presetID="10" presetClass="entr" presetSubtype="0"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fade">
                                      <p:cBhvr>
                                        <p:cTn id="31" dur="1000"/>
                                        <p:tgtEl>
                                          <p:spTgt spid="246"/>
                                        </p:tgtEl>
                                      </p:cBhvr>
                                    </p:animEffect>
                                  </p:childTnLst>
                                </p:cTn>
                              </p:par>
                              <p:par>
                                <p:cTn id="32" presetID="10" presetClass="entr" presetSubtype="0" fill="hold" nodeType="withEffect">
                                  <p:stCondLst>
                                    <p:cond delay="0"/>
                                  </p:stCondLst>
                                  <p:childTnLst>
                                    <p:set>
                                      <p:cBhvr>
                                        <p:cTn id="33" dur="1" fill="hold">
                                          <p:stCondLst>
                                            <p:cond delay="0"/>
                                          </p:stCondLst>
                                        </p:cTn>
                                        <p:tgtEl>
                                          <p:spTgt spid="247"/>
                                        </p:tgtEl>
                                        <p:attrNameLst>
                                          <p:attrName>style.visibility</p:attrName>
                                        </p:attrNameLst>
                                      </p:cBhvr>
                                      <p:to>
                                        <p:strVal val="visible"/>
                                      </p:to>
                                    </p:set>
                                    <p:animEffect transition="in" filter="fade">
                                      <p:cBhvr>
                                        <p:cTn id="34" dur="1000"/>
                                        <p:tgtEl>
                                          <p:spTgt spid="247"/>
                                        </p:tgtEl>
                                      </p:cBhvr>
                                    </p:animEffect>
                                  </p:childTnLst>
                                </p:cTn>
                              </p:par>
                              <p:par>
                                <p:cTn id="35" presetID="10" presetClass="entr" presetSubtype="0" fill="hold" nodeType="withEffect">
                                  <p:stCondLst>
                                    <p:cond delay="0"/>
                                  </p:stCondLst>
                                  <p:childTnLst>
                                    <p:set>
                                      <p:cBhvr>
                                        <p:cTn id="36" dur="1" fill="hold">
                                          <p:stCondLst>
                                            <p:cond delay="0"/>
                                          </p:stCondLst>
                                        </p:cTn>
                                        <p:tgtEl>
                                          <p:spTgt spid="248"/>
                                        </p:tgtEl>
                                        <p:attrNameLst>
                                          <p:attrName>style.visibility</p:attrName>
                                        </p:attrNameLst>
                                      </p:cBhvr>
                                      <p:to>
                                        <p:strVal val="visible"/>
                                      </p:to>
                                    </p:set>
                                    <p:animEffect transition="in" filter="fade">
                                      <p:cBhvr>
                                        <p:cTn id="37" dur="1000"/>
                                        <p:tgtEl>
                                          <p:spTgt spid="248"/>
                                        </p:tgtEl>
                                      </p:cBhvr>
                                    </p:animEffect>
                                  </p:childTnLst>
                                </p:cTn>
                              </p:par>
                              <p:par>
                                <p:cTn id="38" presetID="10" presetClass="entr" presetSubtype="0" fill="hold" nodeType="with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1000"/>
                                        <p:tgtEl>
                                          <p:spTgt spid="249"/>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290" y="357172"/>
            <a:ext cx="6143668" cy="1000132"/>
          </a:xfrm>
          <a:prstGeom prst="rect">
            <a:avLst/>
          </a:prstGeom>
          <a:blipFill dpi="0" rotWithShape="1">
            <a:blip r:embed="rId2"/>
            <a:srcRec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1"/>
          <p:cNvSpPr txBox="1">
            <a:spLocks noGrp="1"/>
          </p:cNvSpPr>
          <p:nvPr>
            <p:ph type="title" idx="2"/>
          </p:nvPr>
        </p:nvSpPr>
        <p:spPr>
          <a:xfrm>
            <a:off x="4353115" y="2733600"/>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a:p>
        </p:txBody>
      </p:sp>
      <p:sp>
        <p:nvSpPr>
          <p:cNvPr id="743" name="Google Shape;743;p51"/>
          <p:cNvSpPr txBox="1">
            <a:spLocks noGrp="1"/>
          </p:cNvSpPr>
          <p:nvPr>
            <p:ph type="title"/>
          </p:nvPr>
        </p:nvSpPr>
        <p:spPr>
          <a:xfrm>
            <a:off x="5837040" y="2711950"/>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OUTPUTS</a:t>
            </a:r>
            <a:endParaRPr/>
          </a:p>
        </p:txBody>
      </p:sp>
      <p:sp>
        <p:nvSpPr>
          <p:cNvPr id="744" name="Google Shape;744;p51">
            <a:hlinkClick r:id="rId3" action="ppaction://hlinksldjump"/>
          </p:cNvPr>
          <p:cNvSpPr/>
          <p:nvPr/>
        </p:nvSpPr>
        <p:spPr>
          <a:xfrm>
            <a:off x="5976925" y="3890650"/>
            <a:ext cx="1136400" cy="451800"/>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a:hlinkClick r:id="rId4" action="ppaction://hlinksldjump"/>
          </p:cNvPr>
          <p:cNvSpPr txBox="1">
            <a:spLocks noGrp="1"/>
          </p:cNvSpPr>
          <p:nvPr>
            <p:ph type="subTitle" idx="4294967295"/>
          </p:nvPr>
        </p:nvSpPr>
        <p:spPr>
          <a:xfrm>
            <a:off x="6108925" y="3889578"/>
            <a:ext cx="872400" cy="45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hlinkClick r:id="rId3" action="ppaction://hlinksldjump"/>
              </a:rPr>
              <a:t>START</a:t>
            </a:r>
            <a:endParaRPr/>
          </a:p>
        </p:txBody>
      </p:sp>
      <p:sp>
        <p:nvSpPr>
          <p:cNvPr id="54"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41;p47">
            <a:hlinkClick r:id="rId5"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2;p47">
            <a:hlinkClick r:id="rId5"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3;p47">
            <a:hlinkClick r:id="rId6"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44;p47">
            <a:hlinkClick r:id="rId7"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45;p47"/>
          <p:cNvGrpSpPr/>
          <p:nvPr/>
        </p:nvGrpSpPr>
        <p:grpSpPr>
          <a:xfrm>
            <a:off x="8418127" y="236138"/>
            <a:ext cx="206841" cy="175776"/>
            <a:chOff x="4660325" y="1866850"/>
            <a:chExt cx="68350" cy="58100"/>
          </a:xfrm>
        </p:grpSpPr>
        <p:sp>
          <p:nvSpPr>
            <p:cNvPr id="60"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548;p47"/>
          <p:cNvGrpSpPr/>
          <p:nvPr/>
        </p:nvGrpSpPr>
        <p:grpSpPr>
          <a:xfrm rot="10800000">
            <a:off x="7910902" y="236138"/>
            <a:ext cx="206841" cy="175776"/>
            <a:chOff x="4660325" y="1866850"/>
            <a:chExt cx="68350" cy="58100"/>
          </a:xfrm>
        </p:grpSpPr>
        <p:sp>
          <p:nvSpPr>
            <p:cNvPr id="63"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554;p47">
            <a:hlinkClick r:id="rId8"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66" name="Google Shape;555;p47">
            <a:hlinkClick r:id="rId9"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67" name="Google Shape;556;p47">
            <a:hlinkClick r:id="rId10"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68" name="Google Shape;557;p47">
            <a:hlinkClick r:id="rId11"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69"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5;p39">
            <a:hlinkClick r:id="rId12"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6;p39">
            <a:hlinkClick r:id="rId12"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8;p39">
            <a:hlinkClick r:id="rId3"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9;p39">
            <a:hlinkClick r:id="rId13"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300;p39"/>
          <p:cNvGrpSpPr/>
          <p:nvPr/>
        </p:nvGrpSpPr>
        <p:grpSpPr>
          <a:xfrm>
            <a:off x="8418127" y="236138"/>
            <a:ext cx="206841" cy="175776"/>
            <a:chOff x="4660325" y="1866850"/>
            <a:chExt cx="68350" cy="58100"/>
          </a:xfrm>
        </p:grpSpPr>
        <p:sp>
          <p:nvSpPr>
            <p:cNvPr id="75"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303;p39"/>
          <p:cNvGrpSpPr/>
          <p:nvPr/>
        </p:nvGrpSpPr>
        <p:grpSpPr>
          <a:xfrm rot="10800000">
            <a:off x="7910902" y="236138"/>
            <a:ext cx="206841" cy="175776"/>
            <a:chOff x="4660325" y="1866850"/>
            <a:chExt cx="68350" cy="58100"/>
          </a:xfrm>
        </p:grpSpPr>
        <p:sp>
          <p:nvSpPr>
            <p:cNvPr id="78"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09;p39">
            <a:hlinkClick r:id="rId8"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8" action="ppaction://hlinksldjump"/>
              </a:rPr>
              <a:t>Python</a:t>
            </a:r>
            <a:endParaRPr sz="1200">
              <a:solidFill>
                <a:schemeClr val="lt1"/>
              </a:solidFill>
              <a:latin typeface="Oswald Regular"/>
              <a:ea typeface="Oswald Regular"/>
              <a:cs typeface="Oswald Regular"/>
              <a:sym typeface="Oswald Regular"/>
            </a:endParaRPr>
          </a:p>
        </p:txBody>
      </p:sp>
      <p:sp>
        <p:nvSpPr>
          <p:cNvPr id="81" name="Google Shape;310;p39">
            <a:hlinkClick r:id="rId9"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Requirements</a:t>
            </a:r>
            <a:endParaRPr sz="1200">
              <a:solidFill>
                <a:schemeClr val="lt2"/>
              </a:solidFill>
              <a:latin typeface="Oswald Regular"/>
              <a:ea typeface="Oswald Regular"/>
              <a:cs typeface="Oswald Regular"/>
              <a:sym typeface="Oswald Regular"/>
            </a:endParaRPr>
          </a:p>
        </p:txBody>
      </p:sp>
      <p:sp>
        <p:nvSpPr>
          <p:cNvPr id="82" name="Google Shape;311;p39">
            <a:hlinkClick r:id="rId10"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Python Coding</a:t>
            </a:r>
            <a:endParaRPr sz="1200">
              <a:solidFill>
                <a:schemeClr val="lt2"/>
              </a:solidFill>
              <a:latin typeface="Oswald Regular"/>
              <a:ea typeface="Oswald Regular"/>
              <a:cs typeface="Oswald Regular"/>
              <a:sym typeface="Oswald Regular"/>
            </a:endParaRPr>
          </a:p>
        </p:txBody>
      </p:sp>
      <p:sp>
        <p:nvSpPr>
          <p:cNvPr id="83" name="Google Shape;312;p39">
            <a:hlinkClick r:id="rId11"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1" action="ppaction://hlinksldjump"/>
              </a:rPr>
              <a:t>Introduction</a:t>
            </a:r>
            <a:endParaRPr sz="1200">
              <a:solidFill>
                <a:schemeClr val="lt2"/>
              </a:solidFill>
              <a:latin typeface="Oswald Regular"/>
              <a:ea typeface="Oswald Regular"/>
              <a:cs typeface="Oswald Regular"/>
              <a:sym typeface="Oswald Regular"/>
            </a:endParaRPr>
          </a:p>
        </p:txBody>
      </p:sp>
      <p:sp>
        <p:nvSpPr>
          <p:cNvPr id="84" name="Google Shape;311;p39">
            <a:hlinkClick r:id="rId10"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4" action="ppaction://hlinksldjump"/>
              </a:rPr>
              <a:t>Outputs</a:t>
            </a:r>
            <a:endParaRPr sz="1200">
              <a:solidFill>
                <a:schemeClr val="lt2"/>
              </a:solidFill>
              <a:latin typeface="Oswald Regular"/>
              <a:ea typeface="Oswald Regular"/>
              <a:cs typeface="Oswald Regular"/>
              <a:sym typeface="Oswald Regular"/>
            </a:endParaRPr>
          </a:p>
        </p:txBody>
      </p:sp>
      <p:sp>
        <p:nvSpPr>
          <p:cNvPr id="85" name="Google Shape;311;p39">
            <a:hlinkClick r:id="rId10" action="ppaction://hlinksldjump"/>
          </p:cNvPr>
          <p:cNvSpPr txBox="1"/>
          <p:nvPr/>
        </p:nvSpPr>
        <p:spPr>
          <a:xfrm>
            <a:off x="6500826" y="142858"/>
            <a:ext cx="1143008"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5"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71420"/>
            <a:ext cx="2286016" cy="461665"/>
          </a:xfrm>
          <a:prstGeom prst="rect">
            <a:avLst/>
          </a:prstGeom>
          <a:noFill/>
        </p:spPr>
        <p:txBody>
          <a:bodyPr wrap="square" rtlCol="0">
            <a:spAutoFit/>
          </a:bodyPr>
          <a:lstStyle/>
          <a:p>
            <a:r>
              <a:rPr lang="en-US" sz="2400" dirty="0" smtClean="0">
                <a:solidFill>
                  <a:srgbClr val="FF0000"/>
                </a:solidFill>
              </a:rPr>
              <a:t>Login Screen</a:t>
            </a:r>
            <a:endParaRPr lang="en-US" sz="2400" dirty="0">
              <a:solidFill>
                <a:srgbClr val="FF0000"/>
              </a:solidFill>
            </a:endParaRPr>
          </a:p>
        </p:txBody>
      </p:sp>
      <p:pic>
        <p:nvPicPr>
          <p:cNvPr id="1026" name="Picture 2" descr="C:\Users\Tushar\Desktop\SS of Project\Outputs\Login.PNG"/>
          <p:cNvPicPr>
            <a:picLocks noChangeAspect="1" noChangeArrowheads="1"/>
          </p:cNvPicPr>
          <p:nvPr/>
        </p:nvPicPr>
        <p:blipFill>
          <a:blip r:embed="rId2"/>
          <a:srcRect/>
          <a:stretch>
            <a:fillRect/>
          </a:stretch>
        </p:blipFill>
        <p:spPr bwMode="auto">
          <a:xfrm>
            <a:off x="285720" y="642924"/>
            <a:ext cx="2928958" cy="4155866"/>
          </a:xfrm>
          <a:prstGeom prst="rect">
            <a:avLst/>
          </a:prstGeom>
          <a:noFill/>
        </p:spPr>
      </p:pic>
      <p:pic>
        <p:nvPicPr>
          <p:cNvPr id="1027" name="Picture 3" descr="C:\Users\Tushar\Desktop\SS of Project\Outputs\Login-2.PNG"/>
          <p:cNvPicPr>
            <a:picLocks noChangeAspect="1" noChangeArrowheads="1"/>
          </p:cNvPicPr>
          <p:nvPr/>
        </p:nvPicPr>
        <p:blipFill>
          <a:blip r:embed="rId3"/>
          <a:srcRect/>
          <a:stretch>
            <a:fillRect/>
          </a:stretch>
        </p:blipFill>
        <p:spPr bwMode="auto">
          <a:xfrm>
            <a:off x="3500430" y="642924"/>
            <a:ext cx="2928938" cy="419489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71420"/>
            <a:ext cx="2000264" cy="461665"/>
          </a:xfrm>
          <a:prstGeom prst="rect">
            <a:avLst/>
          </a:prstGeom>
          <a:noFill/>
        </p:spPr>
        <p:txBody>
          <a:bodyPr wrap="square" rtlCol="0">
            <a:spAutoFit/>
          </a:bodyPr>
          <a:lstStyle/>
          <a:p>
            <a:r>
              <a:rPr lang="en-US" sz="2400" dirty="0" smtClean="0">
                <a:solidFill>
                  <a:srgbClr val="FF0000"/>
                </a:solidFill>
              </a:rPr>
              <a:t>Main Screen</a:t>
            </a:r>
            <a:endParaRPr lang="en-US" sz="2400" dirty="0">
              <a:solidFill>
                <a:srgbClr val="FF0000"/>
              </a:solidFill>
            </a:endParaRPr>
          </a:p>
        </p:txBody>
      </p:sp>
      <p:pic>
        <p:nvPicPr>
          <p:cNvPr id="2050" name="Picture 2" descr="C:\Users\Tushar\Desktop\SS of Project\Outputs\Main_menu.PNG"/>
          <p:cNvPicPr>
            <a:picLocks noChangeAspect="1" noChangeArrowheads="1"/>
          </p:cNvPicPr>
          <p:nvPr/>
        </p:nvPicPr>
        <p:blipFill>
          <a:blip r:embed="rId2"/>
          <a:srcRect/>
          <a:stretch>
            <a:fillRect/>
          </a:stretch>
        </p:blipFill>
        <p:spPr bwMode="auto">
          <a:xfrm>
            <a:off x="1285852" y="642924"/>
            <a:ext cx="5235575" cy="4100512"/>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72264" y="285734"/>
            <a:ext cx="2071702" cy="338554"/>
          </a:xfrm>
          <a:prstGeom prst="rect">
            <a:avLst/>
          </a:prstGeom>
          <a:noFill/>
        </p:spPr>
        <p:txBody>
          <a:bodyPr wrap="square" rtlCol="0">
            <a:spAutoFit/>
          </a:bodyPr>
          <a:lstStyle/>
          <a:p>
            <a:pPr algn="r"/>
            <a:r>
              <a:rPr lang="en-US" sz="1600" dirty="0" smtClean="0">
                <a:solidFill>
                  <a:srgbClr val="FF0000"/>
                </a:solidFill>
              </a:rPr>
              <a:t>Library Main Screen</a:t>
            </a:r>
            <a:endParaRPr lang="en-US" sz="1600" dirty="0">
              <a:solidFill>
                <a:srgbClr val="FF0000"/>
              </a:solidFill>
            </a:endParaRPr>
          </a:p>
        </p:txBody>
      </p:sp>
      <p:pic>
        <p:nvPicPr>
          <p:cNvPr id="3074" name="Picture 2" descr="C:\Users\Tushar\Desktop\SS of Project\Outputs\Library Main menu.PNG"/>
          <p:cNvPicPr>
            <a:picLocks noChangeAspect="1" noChangeArrowheads="1"/>
          </p:cNvPicPr>
          <p:nvPr/>
        </p:nvPicPr>
        <p:blipFill>
          <a:blip r:embed="rId2"/>
          <a:srcRect/>
          <a:stretch>
            <a:fillRect/>
          </a:stretch>
        </p:blipFill>
        <p:spPr bwMode="auto">
          <a:xfrm>
            <a:off x="1357290" y="642924"/>
            <a:ext cx="5219700" cy="4084637"/>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6"/>
            <a:ext cx="2214578" cy="338554"/>
          </a:xfrm>
          <a:prstGeom prst="rect">
            <a:avLst/>
          </a:prstGeom>
          <a:noFill/>
        </p:spPr>
        <p:txBody>
          <a:bodyPr wrap="square" rtlCol="0">
            <a:spAutoFit/>
          </a:bodyPr>
          <a:lstStyle/>
          <a:p>
            <a:r>
              <a:rPr lang="en-US" sz="1600" dirty="0" smtClean="0">
                <a:solidFill>
                  <a:srgbClr val="FF0000"/>
                </a:solidFill>
              </a:rPr>
              <a:t>Student Main Screen</a:t>
            </a:r>
            <a:endParaRPr lang="en-US" sz="1600" dirty="0">
              <a:solidFill>
                <a:srgbClr val="FF0000"/>
              </a:solidFill>
            </a:endParaRPr>
          </a:p>
        </p:txBody>
      </p:sp>
      <p:pic>
        <p:nvPicPr>
          <p:cNvPr id="4098" name="Picture 2" descr="C:\Users\Tushar\Desktop\SS of Project\Outputs\Student\Student window.PNG"/>
          <p:cNvPicPr>
            <a:picLocks noChangeAspect="1" noChangeArrowheads="1"/>
          </p:cNvPicPr>
          <p:nvPr/>
        </p:nvPicPr>
        <p:blipFill>
          <a:blip r:embed="rId2"/>
          <a:srcRect/>
          <a:stretch>
            <a:fillRect/>
          </a:stretch>
        </p:blipFill>
        <p:spPr bwMode="auto">
          <a:xfrm>
            <a:off x="1000100" y="642924"/>
            <a:ext cx="5257800" cy="4092576"/>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0"/>
          </a:stretch>
        </a:blipFill>
        <a:effectLst/>
      </p:bgPr>
    </p:bg>
    <p:spTree>
      <p:nvGrpSpPr>
        <p:cNvPr id="1" name="Shape 268"/>
        <p:cNvGrpSpPr/>
        <p:nvPr/>
      </p:nvGrpSpPr>
      <p:grpSpPr>
        <a:xfrm>
          <a:off x="0" y="0"/>
          <a:ext cx="0" cy="0"/>
          <a:chOff x="0" y="0"/>
          <a:chExt cx="0" cy="0"/>
        </a:xfrm>
      </p:grpSpPr>
      <p:sp>
        <p:nvSpPr>
          <p:cNvPr id="269" name="Google Shape;269;p38"/>
          <p:cNvSpPr txBox="1">
            <a:spLocks noGrp="1"/>
          </p:cNvSpPr>
          <p:nvPr>
            <p:ph type="title" idx="2"/>
          </p:nvPr>
        </p:nvSpPr>
        <p:spPr>
          <a:xfrm>
            <a:off x="-626701" y="164508"/>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a:p>
        </p:txBody>
      </p:sp>
      <p:sp>
        <p:nvSpPr>
          <p:cNvPr id="281" name="Google Shape;281;p38"/>
          <p:cNvSpPr txBox="1">
            <a:spLocks noGrp="1"/>
          </p:cNvSpPr>
          <p:nvPr>
            <p:ph type="title"/>
          </p:nvPr>
        </p:nvSpPr>
        <p:spPr>
          <a:xfrm>
            <a:off x="857224" y="142858"/>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Python</a:t>
            </a:r>
            <a:endParaRPr/>
          </a:p>
        </p:txBody>
      </p:sp>
      <p:sp>
        <p:nvSpPr>
          <p:cNvPr id="282" name="Google Shape;282;p38">
            <a:hlinkClick r:id="rId4" action="ppaction://hlinksldjump"/>
          </p:cNvPr>
          <p:cNvSpPr/>
          <p:nvPr/>
        </p:nvSpPr>
        <p:spPr>
          <a:xfrm>
            <a:off x="941996" y="1003862"/>
            <a:ext cx="1471620" cy="451800"/>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a:hlinkClick r:id="rId4" action="ppaction://hlinksldjump"/>
          </p:cNvPr>
          <p:cNvSpPr txBox="1">
            <a:spLocks noGrp="1"/>
          </p:cNvSpPr>
          <p:nvPr>
            <p:ph type="subTitle" idx="4294967295"/>
          </p:nvPr>
        </p:nvSpPr>
        <p:spPr>
          <a:xfrm>
            <a:off x="1073996" y="1002790"/>
            <a:ext cx="1268181" cy="45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Introduction</a:t>
            </a:r>
            <a:endParaRPr/>
          </a:p>
        </p:txBody>
      </p:sp>
      <p:grpSp>
        <p:nvGrpSpPr>
          <p:cNvPr id="23" name="Google Shape;9739;p69"/>
          <p:cNvGrpSpPr/>
          <p:nvPr/>
        </p:nvGrpSpPr>
        <p:grpSpPr>
          <a:xfrm>
            <a:off x="8572528" y="142858"/>
            <a:ext cx="399812" cy="306477"/>
            <a:chOff x="2567841" y="1994124"/>
            <a:chExt cx="399812" cy="306477"/>
          </a:xfrm>
          <a:solidFill>
            <a:schemeClr val="tx1"/>
          </a:solidFill>
        </p:grpSpPr>
        <p:sp>
          <p:nvSpPr>
            <p:cNvPr id="24" name="Google Shape;9740;p6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41;p6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42;p6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214296"/>
            <a:ext cx="2071702" cy="369332"/>
          </a:xfrm>
          <a:prstGeom prst="rect">
            <a:avLst/>
          </a:prstGeom>
          <a:noFill/>
        </p:spPr>
        <p:txBody>
          <a:bodyPr wrap="square" rtlCol="0">
            <a:spAutoFit/>
          </a:bodyPr>
          <a:lstStyle/>
          <a:p>
            <a:pPr algn="r"/>
            <a:r>
              <a:rPr lang="en-US" sz="1800" dirty="0" smtClean="0">
                <a:solidFill>
                  <a:srgbClr val="FF0000"/>
                </a:solidFill>
              </a:rPr>
              <a:t>Add Details</a:t>
            </a:r>
            <a:endParaRPr lang="en-US" sz="1800" dirty="0">
              <a:solidFill>
                <a:srgbClr val="FF0000"/>
              </a:solidFill>
            </a:endParaRPr>
          </a:p>
        </p:txBody>
      </p:sp>
      <p:sp>
        <p:nvSpPr>
          <p:cNvPr id="3" name="TextBox 2"/>
          <p:cNvSpPr txBox="1"/>
          <p:nvPr/>
        </p:nvSpPr>
        <p:spPr>
          <a:xfrm>
            <a:off x="142844" y="642924"/>
            <a:ext cx="1285884" cy="307777"/>
          </a:xfrm>
          <a:prstGeom prst="rect">
            <a:avLst/>
          </a:prstGeom>
          <a:noFill/>
        </p:spPr>
        <p:txBody>
          <a:bodyPr wrap="square" rtlCol="0">
            <a:spAutoFit/>
          </a:bodyPr>
          <a:lstStyle/>
          <a:p>
            <a:r>
              <a:rPr lang="en-US" dirty="0" smtClean="0">
                <a:solidFill>
                  <a:srgbClr val="FF0000"/>
                </a:solidFill>
              </a:rPr>
              <a:t>Library</a:t>
            </a:r>
            <a:endParaRPr lang="en-US" sz="1600" dirty="0">
              <a:solidFill>
                <a:srgbClr val="FF0000"/>
              </a:solidFill>
            </a:endParaRPr>
          </a:p>
        </p:txBody>
      </p:sp>
      <p:pic>
        <p:nvPicPr>
          <p:cNvPr id="5122" name="Picture 2" descr="C:\Users\Tushar\Desktop\SS of Project\Outputs\Insert library.PNG"/>
          <p:cNvPicPr>
            <a:picLocks noChangeAspect="1" noChangeArrowheads="1"/>
          </p:cNvPicPr>
          <p:nvPr/>
        </p:nvPicPr>
        <p:blipFill>
          <a:blip r:embed="rId2"/>
          <a:srcRect/>
          <a:stretch>
            <a:fillRect/>
          </a:stretch>
        </p:blipFill>
        <p:spPr bwMode="auto">
          <a:xfrm>
            <a:off x="214282" y="1214428"/>
            <a:ext cx="3739835" cy="3000396"/>
          </a:xfrm>
          <a:prstGeom prst="rect">
            <a:avLst/>
          </a:prstGeom>
          <a:noFill/>
        </p:spPr>
      </p:pic>
      <p:sp>
        <p:nvSpPr>
          <p:cNvPr id="6" name="TextBox 5"/>
          <p:cNvSpPr txBox="1"/>
          <p:nvPr/>
        </p:nvSpPr>
        <p:spPr>
          <a:xfrm>
            <a:off x="7358082" y="642924"/>
            <a:ext cx="1285884" cy="307777"/>
          </a:xfrm>
          <a:prstGeom prst="rect">
            <a:avLst/>
          </a:prstGeom>
          <a:noFill/>
        </p:spPr>
        <p:txBody>
          <a:bodyPr wrap="square" rtlCol="0">
            <a:spAutoFit/>
          </a:bodyPr>
          <a:lstStyle/>
          <a:p>
            <a:pPr algn="r"/>
            <a:r>
              <a:rPr lang="en-US" dirty="0" smtClean="0">
                <a:solidFill>
                  <a:srgbClr val="FF0000"/>
                </a:solidFill>
              </a:rPr>
              <a:t>Student</a:t>
            </a:r>
            <a:endParaRPr lang="en-US" sz="1600" dirty="0">
              <a:solidFill>
                <a:srgbClr val="FF0000"/>
              </a:solidFill>
            </a:endParaRPr>
          </a:p>
        </p:txBody>
      </p:sp>
      <p:pic>
        <p:nvPicPr>
          <p:cNvPr id="5123" name="Picture 3" descr="C:\Users\Tushar\Desktop\SS of Project\Outputs\Student\Add student.PNG"/>
          <p:cNvPicPr>
            <a:picLocks noChangeAspect="1" noChangeArrowheads="1"/>
          </p:cNvPicPr>
          <p:nvPr/>
        </p:nvPicPr>
        <p:blipFill>
          <a:blip r:embed="rId3"/>
          <a:srcRect/>
          <a:stretch>
            <a:fillRect/>
          </a:stretch>
        </p:blipFill>
        <p:spPr bwMode="auto">
          <a:xfrm>
            <a:off x="5143504" y="1071552"/>
            <a:ext cx="3349646" cy="3514676"/>
          </a:xfrm>
          <a:prstGeom prst="rect">
            <a:avLst/>
          </a:prstGeom>
          <a:noFill/>
        </p:spPr>
      </p:pic>
      <p:cxnSp>
        <p:nvCxnSpPr>
          <p:cNvPr id="9" name="Straight Connector 8"/>
          <p:cNvCxnSpPr/>
          <p:nvPr/>
        </p:nvCxnSpPr>
        <p:spPr>
          <a:xfrm rot="16200000" flipH="1">
            <a:off x="1893093" y="2536031"/>
            <a:ext cx="5143500" cy="7143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142858"/>
            <a:ext cx="2071702" cy="369332"/>
          </a:xfrm>
          <a:prstGeom prst="rect">
            <a:avLst/>
          </a:prstGeom>
          <a:noFill/>
        </p:spPr>
        <p:txBody>
          <a:bodyPr wrap="square" rtlCol="0">
            <a:spAutoFit/>
          </a:bodyPr>
          <a:lstStyle/>
          <a:p>
            <a:r>
              <a:rPr lang="en-US" sz="1800" dirty="0" smtClean="0">
                <a:solidFill>
                  <a:srgbClr val="FF0000"/>
                </a:solidFill>
              </a:rPr>
              <a:t>Update Details</a:t>
            </a:r>
            <a:endParaRPr lang="en-US" sz="1800" dirty="0">
              <a:solidFill>
                <a:srgbClr val="FF0000"/>
              </a:solidFill>
            </a:endParaRPr>
          </a:p>
        </p:txBody>
      </p:sp>
      <p:sp>
        <p:nvSpPr>
          <p:cNvPr id="3" name="TextBox 2"/>
          <p:cNvSpPr txBox="1"/>
          <p:nvPr/>
        </p:nvSpPr>
        <p:spPr>
          <a:xfrm>
            <a:off x="142844" y="642924"/>
            <a:ext cx="1285884" cy="307777"/>
          </a:xfrm>
          <a:prstGeom prst="rect">
            <a:avLst/>
          </a:prstGeom>
          <a:noFill/>
        </p:spPr>
        <p:txBody>
          <a:bodyPr wrap="square" rtlCol="0">
            <a:spAutoFit/>
          </a:bodyPr>
          <a:lstStyle/>
          <a:p>
            <a:r>
              <a:rPr lang="en-US" dirty="0" smtClean="0">
                <a:solidFill>
                  <a:srgbClr val="FF0000"/>
                </a:solidFill>
              </a:rPr>
              <a:t>Library</a:t>
            </a:r>
            <a:endParaRPr lang="en-US" sz="1600" dirty="0">
              <a:solidFill>
                <a:srgbClr val="FF0000"/>
              </a:solidFill>
            </a:endParaRPr>
          </a:p>
        </p:txBody>
      </p:sp>
      <p:sp>
        <p:nvSpPr>
          <p:cNvPr id="4" name="TextBox 3"/>
          <p:cNvSpPr txBox="1"/>
          <p:nvPr/>
        </p:nvSpPr>
        <p:spPr>
          <a:xfrm>
            <a:off x="7358082" y="285734"/>
            <a:ext cx="1285884" cy="307777"/>
          </a:xfrm>
          <a:prstGeom prst="rect">
            <a:avLst/>
          </a:prstGeom>
          <a:noFill/>
        </p:spPr>
        <p:txBody>
          <a:bodyPr wrap="square" rtlCol="0">
            <a:spAutoFit/>
          </a:bodyPr>
          <a:lstStyle/>
          <a:p>
            <a:pPr algn="r"/>
            <a:r>
              <a:rPr lang="en-US" dirty="0" smtClean="0">
                <a:solidFill>
                  <a:srgbClr val="FF0000"/>
                </a:solidFill>
              </a:rPr>
              <a:t>Student</a:t>
            </a:r>
            <a:endParaRPr lang="en-US" sz="1600" dirty="0">
              <a:solidFill>
                <a:srgbClr val="FF0000"/>
              </a:solidFill>
            </a:endParaRPr>
          </a:p>
        </p:txBody>
      </p:sp>
      <p:cxnSp>
        <p:nvCxnSpPr>
          <p:cNvPr id="5" name="Straight Connector 4"/>
          <p:cNvCxnSpPr/>
          <p:nvPr/>
        </p:nvCxnSpPr>
        <p:spPr>
          <a:xfrm rot="16200000" flipH="1">
            <a:off x="1893093" y="2536031"/>
            <a:ext cx="5143500" cy="71438"/>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C:\Users\Tushar\Desktop\SS of Project\Outputs\Update library.PNG"/>
          <p:cNvPicPr>
            <a:picLocks noChangeAspect="1" noChangeArrowheads="1"/>
          </p:cNvPicPr>
          <p:nvPr/>
        </p:nvPicPr>
        <p:blipFill>
          <a:blip r:embed="rId2"/>
          <a:srcRect/>
          <a:stretch>
            <a:fillRect/>
          </a:stretch>
        </p:blipFill>
        <p:spPr bwMode="auto">
          <a:xfrm>
            <a:off x="214282" y="1285866"/>
            <a:ext cx="3927729" cy="3143272"/>
          </a:xfrm>
          <a:prstGeom prst="rect">
            <a:avLst/>
          </a:prstGeom>
          <a:noFill/>
        </p:spPr>
      </p:pic>
      <p:pic>
        <p:nvPicPr>
          <p:cNvPr id="6147" name="Picture 3" descr="C:\Users\Tushar\Desktop\SS of Project\Outputs\Student\Update student.PNG"/>
          <p:cNvPicPr>
            <a:picLocks noChangeAspect="1" noChangeArrowheads="1"/>
          </p:cNvPicPr>
          <p:nvPr/>
        </p:nvPicPr>
        <p:blipFill>
          <a:blip r:embed="rId3"/>
          <a:srcRect/>
          <a:stretch>
            <a:fillRect/>
          </a:stretch>
        </p:blipFill>
        <p:spPr bwMode="auto">
          <a:xfrm>
            <a:off x="5143504" y="785800"/>
            <a:ext cx="3219725" cy="3900491"/>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6578" y="142858"/>
            <a:ext cx="2071702" cy="369332"/>
          </a:xfrm>
          <a:prstGeom prst="rect">
            <a:avLst/>
          </a:prstGeom>
          <a:noFill/>
        </p:spPr>
        <p:txBody>
          <a:bodyPr wrap="square" rtlCol="0">
            <a:spAutoFit/>
          </a:bodyPr>
          <a:lstStyle/>
          <a:p>
            <a:pPr algn="r"/>
            <a:r>
              <a:rPr lang="en-US" sz="1800" dirty="0" smtClean="0">
                <a:solidFill>
                  <a:srgbClr val="FF0000"/>
                </a:solidFill>
              </a:rPr>
              <a:t>Show details</a:t>
            </a:r>
            <a:endParaRPr lang="en-US" sz="1800" dirty="0">
              <a:solidFill>
                <a:srgbClr val="FF0000"/>
              </a:solidFill>
            </a:endParaRPr>
          </a:p>
        </p:txBody>
      </p:sp>
      <p:sp>
        <p:nvSpPr>
          <p:cNvPr id="4" name="TextBox 3"/>
          <p:cNvSpPr txBox="1"/>
          <p:nvPr/>
        </p:nvSpPr>
        <p:spPr>
          <a:xfrm>
            <a:off x="142844" y="642924"/>
            <a:ext cx="1285884" cy="307777"/>
          </a:xfrm>
          <a:prstGeom prst="rect">
            <a:avLst/>
          </a:prstGeom>
          <a:noFill/>
        </p:spPr>
        <p:txBody>
          <a:bodyPr wrap="square" rtlCol="0">
            <a:spAutoFit/>
          </a:bodyPr>
          <a:lstStyle/>
          <a:p>
            <a:r>
              <a:rPr lang="en-US" dirty="0" smtClean="0">
                <a:solidFill>
                  <a:srgbClr val="FF0000"/>
                </a:solidFill>
              </a:rPr>
              <a:t>Library</a:t>
            </a:r>
            <a:endParaRPr lang="en-US" sz="1600" dirty="0">
              <a:solidFill>
                <a:srgbClr val="FF0000"/>
              </a:solidFill>
            </a:endParaRPr>
          </a:p>
        </p:txBody>
      </p:sp>
      <p:sp>
        <p:nvSpPr>
          <p:cNvPr id="5" name="TextBox 4"/>
          <p:cNvSpPr txBox="1"/>
          <p:nvPr/>
        </p:nvSpPr>
        <p:spPr>
          <a:xfrm>
            <a:off x="7500958" y="571486"/>
            <a:ext cx="1285884" cy="307777"/>
          </a:xfrm>
          <a:prstGeom prst="rect">
            <a:avLst/>
          </a:prstGeom>
          <a:noFill/>
        </p:spPr>
        <p:txBody>
          <a:bodyPr wrap="square" rtlCol="0">
            <a:spAutoFit/>
          </a:bodyPr>
          <a:lstStyle/>
          <a:p>
            <a:pPr algn="r"/>
            <a:r>
              <a:rPr lang="en-US" dirty="0" smtClean="0">
                <a:solidFill>
                  <a:srgbClr val="FF0000"/>
                </a:solidFill>
              </a:rPr>
              <a:t>Student</a:t>
            </a:r>
            <a:endParaRPr lang="en-US" sz="1600" dirty="0">
              <a:solidFill>
                <a:srgbClr val="FF0000"/>
              </a:solidFill>
            </a:endParaRPr>
          </a:p>
        </p:txBody>
      </p:sp>
      <p:pic>
        <p:nvPicPr>
          <p:cNvPr id="7170" name="Picture 2" descr="C:\Users\Tushar\Desktop\SS of Project\Outputs\Student\Show one student.PNG"/>
          <p:cNvPicPr>
            <a:picLocks noChangeAspect="1" noChangeArrowheads="1"/>
          </p:cNvPicPr>
          <p:nvPr/>
        </p:nvPicPr>
        <p:blipFill>
          <a:blip r:embed="rId2"/>
          <a:srcRect/>
          <a:stretch>
            <a:fillRect/>
          </a:stretch>
        </p:blipFill>
        <p:spPr bwMode="auto">
          <a:xfrm rot="19088582">
            <a:off x="3557494" y="2293071"/>
            <a:ext cx="5447857" cy="1183881"/>
          </a:xfrm>
          <a:prstGeom prst="rect">
            <a:avLst/>
          </a:prstGeom>
          <a:noFill/>
        </p:spPr>
      </p:pic>
      <p:pic>
        <p:nvPicPr>
          <p:cNvPr id="7171" name="Picture 3" descr="C:\Users\Tushar\Desktop\SS of Project\Outputs\Show one record library.PNG"/>
          <p:cNvPicPr>
            <a:picLocks noChangeAspect="1" noChangeArrowheads="1"/>
          </p:cNvPicPr>
          <p:nvPr/>
        </p:nvPicPr>
        <p:blipFill>
          <a:blip r:embed="rId3"/>
          <a:srcRect/>
          <a:stretch>
            <a:fillRect/>
          </a:stretch>
        </p:blipFill>
        <p:spPr bwMode="auto">
          <a:xfrm rot="19216267">
            <a:off x="-70745" y="1489791"/>
            <a:ext cx="5711003" cy="1537410"/>
          </a:xfrm>
          <a:prstGeom prst="rect">
            <a:avLst/>
          </a:prstGeom>
          <a:noFill/>
        </p:spPr>
      </p:pic>
      <p:sp>
        <p:nvSpPr>
          <p:cNvPr id="9" name="TextBox 8"/>
          <p:cNvSpPr txBox="1"/>
          <p:nvPr/>
        </p:nvSpPr>
        <p:spPr>
          <a:xfrm>
            <a:off x="0" y="4835723"/>
            <a:ext cx="1857388" cy="307777"/>
          </a:xfrm>
          <a:prstGeom prst="rect">
            <a:avLst/>
          </a:prstGeom>
          <a:noFill/>
        </p:spPr>
        <p:txBody>
          <a:bodyPr wrap="square" rtlCol="0">
            <a:spAutoFit/>
          </a:bodyPr>
          <a:lstStyle/>
          <a:p>
            <a:r>
              <a:rPr lang="en-US" dirty="0" smtClean="0">
                <a:solidFill>
                  <a:srgbClr val="FF0000"/>
                </a:solidFill>
              </a:rPr>
              <a:t>Once at a Time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8116" y="0"/>
            <a:ext cx="1285884" cy="307777"/>
          </a:xfrm>
          <a:prstGeom prst="rect">
            <a:avLst/>
          </a:prstGeom>
          <a:noFill/>
        </p:spPr>
        <p:txBody>
          <a:bodyPr wrap="square" rtlCol="0">
            <a:spAutoFit/>
          </a:bodyPr>
          <a:lstStyle/>
          <a:p>
            <a:pPr algn="r"/>
            <a:r>
              <a:rPr lang="en-US" dirty="0" smtClean="0">
                <a:solidFill>
                  <a:srgbClr val="FF0000"/>
                </a:solidFill>
              </a:rPr>
              <a:t>Student</a:t>
            </a:r>
            <a:endParaRPr lang="en-US" sz="1600" dirty="0">
              <a:solidFill>
                <a:srgbClr val="FF0000"/>
              </a:solidFill>
            </a:endParaRPr>
          </a:p>
        </p:txBody>
      </p:sp>
      <p:sp>
        <p:nvSpPr>
          <p:cNvPr id="3" name="TextBox 2"/>
          <p:cNvSpPr txBox="1"/>
          <p:nvPr/>
        </p:nvSpPr>
        <p:spPr>
          <a:xfrm>
            <a:off x="0" y="0"/>
            <a:ext cx="1285884" cy="307777"/>
          </a:xfrm>
          <a:prstGeom prst="rect">
            <a:avLst/>
          </a:prstGeom>
          <a:noFill/>
        </p:spPr>
        <p:txBody>
          <a:bodyPr wrap="square" rtlCol="0">
            <a:spAutoFit/>
          </a:bodyPr>
          <a:lstStyle/>
          <a:p>
            <a:r>
              <a:rPr lang="en-US" dirty="0" smtClean="0">
                <a:solidFill>
                  <a:srgbClr val="FF0000"/>
                </a:solidFill>
              </a:rPr>
              <a:t>Library</a:t>
            </a:r>
            <a:endParaRPr lang="en-US" sz="1600" dirty="0">
              <a:solidFill>
                <a:srgbClr val="FF0000"/>
              </a:solidFill>
            </a:endParaRPr>
          </a:p>
        </p:txBody>
      </p:sp>
      <p:sp>
        <p:nvSpPr>
          <p:cNvPr id="4" name="TextBox 3"/>
          <p:cNvSpPr txBox="1"/>
          <p:nvPr/>
        </p:nvSpPr>
        <p:spPr>
          <a:xfrm>
            <a:off x="0" y="4835723"/>
            <a:ext cx="1857388" cy="307777"/>
          </a:xfrm>
          <a:prstGeom prst="rect">
            <a:avLst/>
          </a:prstGeom>
          <a:noFill/>
        </p:spPr>
        <p:txBody>
          <a:bodyPr wrap="square" rtlCol="0">
            <a:spAutoFit/>
          </a:bodyPr>
          <a:lstStyle/>
          <a:p>
            <a:r>
              <a:rPr lang="en-US" dirty="0" smtClean="0">
                <a:solidFill>
                  <a:srgbClr val="FF0000"/>
                </a:solidFill>
              </a:rPr>
              <a:t>All at Once</a:t>
            </a:r>
            <a:endParaRPr lang="en-US" dirty="0">
              <a:solidFill>
                <a:srgbClr val="FF0000"/>
              </a:solidFill>
            </a:endParaRPr>
          </a:p>
        </p:txBody>
      </p:sp>
      <p:pic>
        <p:nvPicPr>
          <p:cNvPr id="8194" name="Picture 2" descr="C:\Users\Tushar\Desktop\SS of Project\Outputs\Show all record library.PNG"/>
          <p:cNvPicPr>
            <a:picLocks noChangeAspect="1" noChangeArrowheads="1"/>
          </p:cNvPicPr>
          <p:nvPr/>
        </p:nvPicPr>
        <p:blipFill>
          <a:blip r:embed="rId2"/>
          <a:srcRect/>
          <a:stretch>
            <a:fillRect/>
          </a:stretch>
        </p:blipFill>
        <p:spPr bwMode="auto">
          <a:xfrm>
            <a:off x="142844" y="428610"/>
            <a:ext cx="4390690" cy="2428892"/>
          </a:xfrm>
          <a:prstGeom prst="rect">
            <a:avLst/>
          </a:prstGeom>
          <a:noFill/>
        </p:spPr>
      </p:pic>
      <p:pic>
        <p:nvPicPr>
          <p:cNvPr id="8195" name="Picture 3" descr="C:\Users\Tushar\Desktop\SS of Project\Outputs\Student\Show all student.PNG"/>
          <p:cNvPicPr>
            <a:picLocks noChangeAspect="1" noChangeArrowheads="1"/>
          </p:cNvPicPr>
          <p:nvPr/>
        </p:nvPicPr>
        <p:blipFill>
          <a:blip r:embed="rId3"/>
          <a:srcRect b="25930"/>
          <a:stretch>
            <a:fillRect/>
          </a:stretch>
        </p:blipFill>
        <p:spPr bwMode="auto">
          <a:xfrm rot="18982822">
            <a:off x="3428650" y="1784196"/>
            <a:ext cx="5960991" cy="1970205"/>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2071702" cy="369332"/>
          </a:xfrm>
          <a:prstGeom prst="rect">
            <a:avLst/>
          </a:prstGeom>
          <a:noFill/>
        </p:spPr>
        <p:txBody>
          <a:bodyPr wrap="square" rtlCol="0">
            <a:spAutoFit/>
          </a:bodyPr>
          <a:lstStyle/>
          <a:p>
            <a:r>
              <a:rPr lang="en-US" sz="1800" dirty="0" smtClean="0">
                <a:solidFill>
                  <a:srgbClr val="FF0000"/>
                </a:solidFill>
              </a:rPr>
              <a:t>Delete Details</a:t>
            </a:r>
            <a:endParaRPr lang="en-US" sz="1800" dirty="0">
              <a:solidFill>
                <a:srgbClr val="FF0000"/>
              </a:solidFill>
            </a:endParaRPr>
          </a:p>
        </p:txBody>
      </p:sp>
      <p:sp>
        <p:nvSpPr>
          <p:cNvPr id="3" name="TextBox 2"/>
          <p:cNvSpPr txBox="1"/>
          <p:nvPr/>
        </p:nvSpPr>
        <p:spPr>
          <a:xfrm>
            <a:off x="142844" y="500048"/>
            <a:ext cx="1285884" cy="307777"/>
          </a:xfrm>
          <a:prstGeom prst="rect">
            <a:avLst/>
          </a:prstGeom>
          <a:noFill/>
        </p:spPr>
        <p:txBody>
          <a:bodyPr wrap="square" rtlCol="0">
            <a:spAutoFit/>
          </a:bodyPr>
          <a:lstStyle/>
          <a:p>
            <a:r>
              <a:rPr lang="en-US" dirty="0" smtClean="0">
                <a:solidFill>
                  <a:srgbClr val="FF0000"/>
                </a:solidFill>
              </a:rPr>
              <a:t>Library</a:t>
            </a:r>
            <a:endParaRPr lang="en-US" sz="1600" dirty="0">
              <a:solidFill>
                <a:srgbClr val="FF0000"/>
              </a:solidFill>
            </a:endParaRPr>
          </a:p>
        </p:txBody>
      </p:sp>
      <p:sp>
        <p:nvSpPr>
          <p:cNvPr id="4" name="TextBox 3"/>
          <p:cNvSpPr txBox="1"/>
          <p:nvPr/>
        </p:nvSpPr>
        <p:spPr>
          <a:xfrm>
            <a:off x="7500958" y="214296"/>
            <a:ext cx="1285884" cy="307777"/>
          </a:xfrm>
          <a:prstGeom prst="rect">
            <a:avLst/>
          </a:prstGeom>
          <a:noFill/>
        </p:spPr>
        <p:txBody>
          <a:bodyPr wrap="square" rtlCol="0">
            <a:spAutoFit/>
          </a:bodyPr>
          <a:lstStyle/>
          <a:p>
            <a:pPr algn="r"/>
            <a:r>
              <a:rPr lang="en-US" dirty="0" smtClean="0">
                <a:solidFill>
                  <a:srgbClr val="FF0000"/>
                </a:solidFill>
              </a:rPr>
              <a:t>Student</a:t>
            </a:r>
            <a:endParaRPr lang="en-US" sz="1600" dirty="0">
              <a:solidFill>
                <a:srgbClr val="FF0000"/>
              </a:solidFill>
            </a:endParaRPr>
          </a:p>
        </p:txBody>
      </p:sp>
      <p:pic>
        <p:nvPicPr>
          <p:cNvPr id="9218" name="Picture 2" descr="C:\Users\Tushar\Desktop\SS of Project\Outputs\Student\Delete student.PNG"/>
          <p:cNvPicPr>
            <a:picLocks noChangeAspect="1" noChangeArrowheads="1"/>
          </p:cNvPicPr>
          <p:nvPr/>
        </p:nvPicPr>
        <p:blipFill>
          <a:blip r:embed="rId2"/>
          <a:srcRect/>
          <a:stretch>
            <a:fillRect/>
          </a:stretch>
        </p:blipFill>
        <p:spPr bwMode="auto">
          <a:xfrm>
            <a:off x="4929190" y="857238"/>
            <a:ext cx="3821107" cy="3709022"/>
          </a:xfrm>
          <a:prstGeom prst="rect">
            <a:avLst/>
          </a:prstGeom>
          <a:noFill/>
        </p:spPr>
      </p:pic>
      <p:pic>
        <p:nvPicPr>
          <p:cNvPr id="9219" name="Picture 3" descr="C:\Users\Tushar\Desktop\SS of Project\Outputs\Delete Library.PNG"/>
          <p:cNvPicPr>
            <a:picLocks noChangeAspect="1" noChangeArrowheads="1"/>
          </p:cNvPicPr>
          <p:nvPr/>
        </p:nvPicPr>
        <p:blipFill>
          <a:blip r:embed="rId3"/>
          <a:srcRect/>
          <a:stretch>
            <a:fillRect/>
          </a:stretch>
        </p:blipFill>
        <p:spPr bwMode="auto">
          <a:xfrm>
            <a:off x="214282" y="1000114"/>
            <a:ext cx="4510493" cy="3608394"/>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743390"/>
            <a:ext cx="4118435" cy="400110"/>
          </a:xfrm>
          <a:prstGeom prst="rect">
            <a:avLst/>
          </a:prstGeom>
          <a:noFill/>
        </p:spPr>
        <p:txBody>
          <a:bodyPr wrap="none" rtlCol="0">
            <a:spAutoFit/>
          </a:bodyPr>
          <a:lstStyle/>
          <a:p>
            <a:r>
              <a:rPr lang="en-US" sz="2000" dirty="0" smtClean="0">
                <a:solidFill>
                  <a:srgbClr val="FF0000"/>
                </a:solidFill>
              </a:rPr>
              <a:t>Create Database or Table Window</a:t>
            </a:r>
            <a:endParaRPr lang="en-US" sz="2000" dirty="0">
              <a:solidFill>
                <a:srgbClr val="FF0000"/>
              </a:solidFill>
            </a:endParaRPr>
          </a:p>
        </p:txBody>
      </p:sp>
      <p:pic>
        <p:nvPicPr>
          <p:cNvPr id="10242" name="Picture 2" descr="C:\Users\Tushar\Desktop\SS of Project\Outputs\Create database library.PNG"/>
          <p:cNvPicPr>
            <a:picLocks noChangeAspect="1" noChangeArrowheads="1"/>
          </p:cNvPicPr>
          <p:nvPr/>
        </p:nvPicPr>
        <p:blipFill>
          <a:blip r:embed="rId2"/>
          <a:srcRect/>
          <a:stretch>
            <a:fillRect/>
          </a:stretch>
        </p:blipFill>
        <p:spPr bwMode="auto">
          <a:xfrm>
            <a:off x="285720" y="785800"/>
            <a:ext cx="4033709" cy="3214710"/>
          </a:xfrm>
          <a:prstGeom prst="rect">
            <a:avLst/>
          </a:prstGeom>
          <a:noFill/>
        </p:spPr>
      </p:pic>
      <p:pic>
        <p:nvPicPr>
          <p:cNvPr id="10243" name="Picture 3" descr="C:\Users\Tushar\Desktop\SS of Project\Outputs\Create table window.PNG"/>
          <p:cNvPicPr>
            <a:picLocks noChangeAspect="1" noChangeArrowheads="1"/>
          </p:cNvPicPr>
          <p:nvPr/>
        </p:nvPicPr>
        <p:blipFill>
          <a:blip r:embed="rId3"/>
          <a:srcRect/>
          <a:stretch>
            <a:fillRect/>
          </a:stretch>
        </p:blipFill>
        <p:spPr bwMode="auto">
          <a:xfrm>
            <a:off x="4714876" y="785800"/>
            <a:ext cx="4035131" cy="321471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1"/>
          <p:cNvSpPr txBox="1">
            <a:spLocks noGrp="1"/>
          </p:cNvSpPr>
          <p:nvPr>
            <p:ph type="title" idx="2"/>
          </p:nvPr>
        </p:nvSpPr>
        <p:spPr>
          <a:xfrm>
            <a:off x="4353115" y="2733600"/>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06</a:t>
            </a:r>
            <a:endParaRPr/>
          </a:p>
        </p:txBody>
      </p:sp>
      <p:sp>
        <p:nvSpPr>
          <p:cNvPr id="743" name="Google Shape;743;p51"/>
          <p:cNvSpPr txBox="1">
            <a:spLocks noGrp="1"/>
          </p:cNvSpPr>
          <p:nvPr>
            <p:ph type="title"/>
          </p:nvPr>
        </p:nvSpPr>
        <p:spPr>
          <a:xfrm>
            <a:off x="5837040" y="2711950"/>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Bibilography</a:t>
            </a:r>
            <a:endParaRPr/>
          </a:p>
        </p:txBody>
      </p:sp>
      <p:sp>
        <p:nvSpPr>
          <p:cNvPr id="744" name="Google Shape;744;p51">
            <a:hlinkClick r:id="rId3" action="ppaction://hlinksldjump"/>
          </p:cNvPr>
          <p:cNvSpPr/>
          <p:nvPr/>
        </p:nvSpPr>
        <p:spPr>
          <a:xfrm>
            <a:off x="5976925" y="3890650"/>
            <a:ext cx="1136400" cy="451800"/>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a:hlinkClick r:id="rId3" action="ppaction://hlinksldjump"/>
          </p:cNvPr>
          <p:cNvSpPr txBox="1">
            <a:spLocks noGrp="1"/>
          </p:cNvSpPr>
          <p:nvPr>
            <p:ph type="subTitle" idx="4294967295"/>
          </p:nvPr>
        </p:nvSpPr>
        <p:spPr>
          <a:xfrm>
            <a:off x="6108925" y="3889578"/>
            <a:ext cx="872400" cy="45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START</a:t>
            </a:r>
            <a:endParaRPr/>
          </a:p>
        </p:txBody>
      </p:sp>
      <p:sp>
        <p:nvSpPr>
          <p:cNvPr id="21"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1;p47">
            <a:hlinkClick r:id="rId4"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2;p47">
            <a:hlinkClick r:id="rId4"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p47">
            <a:hlinkClick r:id="rId5"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4;p47">
            <a:hlinkClick r:id="rId6"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45;p47"/>
          <p:cNvGrpSpPr/>
          <p:nvPr/>
        </p:nvGrpSpPr>
        <p:grpSpPr>
          <a:xfrm>
            <a:off x="8418127" y="236138"/>
            <a:ext cx="206841" cy="175776"/>
            <a:chOff x="4660325" y="1866850"/>
            <a:chExt cx="68350" cy="58100"/>
          </a:xfrm>
        </p:grpSpPr>
        <p:sp>
          <p:nvSpPr>
            <p:cNvPr id="27"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48;p47"/>
          <p:cNvGrpSpPr/>
          <p:nvPr/>
        </p:nvGrpSpPr>
        <p:grpSpPr>
          <a:xfrm rot="10800000">
            <a:off x="7910902" y="236138"/>
            <a:ext cx="206841" cy="175776"/>
            <a:chOff x="4660325" y="1866850"/>
            <a:chExt cx="68350" cy="58100"/>
          </a:xfrm>
        </p:grpSpPr>
        <p:sp>
          <p:nvSpPr>
            <p:cNvPr id="30"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4;p47">
            <a:hlinkClick r:id="rId7"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33" name="Google Shape;555;p47">
            <a:hlinkClick r:id="rId8"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34" name="Google Shape;556;p47">
            <a:hlinkClick r:id="rId9"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35" name="Google Shape;557;p47">
            <a:hlinkClick r:id="rId10"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36"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5;p39">
            <a:hlinkClick r:id="rId11"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6;p39">
            <a:hlinkClick r:id="rId11"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8;p39">
            <a:hlinkClick r:id="rId12"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9;p39">
            <a:hlinkClick r:id="rId3"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00;p39"/>
          <p:cNvGrpSpPr/>
          <p:nvPr/>
        </p:nvGrpSpPr>
        <p:grpSpPr>
          <a:xfrm>
            <a:off x="8418127" y="236138"/>
            <a:ext cx="206841" cy="175776"/>
            <a:chOff x="4660325" y="1866850"/>
            <a:chExt cx="68350" cy="58100"/>
          </a:xfrm>
        </p:grpSpPr>
        <p:sp>
          <p:nvSpPr>
            <p:cNvPr id="42"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03;p39"/>
          <p:cNvGrpSpPr/>
          <p:nvPr/>
        </p:nvGrpSpPr>
        <p:grpSpPr>
          <a:xfrm rot="10800000">
            <a:off x="7910902" y="236138"/>
            <a:ext cx="206841" cy="175776"/>
            <a:chOff x="4660325" y="1866850"/>
            <a:chExt cx="68350" cy="58100"/>
          </a:xfrm>
        </p:grpSpPr>
        <p:sp>
          <p:nvSpPr>
            <p:cNvPr id="45"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09;p39">
            <a:hlinkClick r:id="rId7"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7" action="ppaction://hlinksldjump"/>
              </a:rPr>
              <a:t>Python</a:t>
            </a:r>
            <a:endParaRPr sz="1200">
              <a:solidFill>
                <a:schemeClr val="lt1"/>
              </a:solidFill>
              <a:latin typeface="Oswald Regular"/>
              <a:ea typeface="Oswald Regular"/>
              <a:cs typeface="Oswald Regular"/>
              <a:sym typeface="Oswald Regular"/>
            </a:endParaRPr>
          </a:p>
        </p:txBody>
      </p:sp>
      <p:sp>
        <p:nvSpPr>
          <p:cNvPr id="48" name="Google Shape;310;p39">
            <a:hlinkClick r:id="rId8"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Requirements</a:t>
            </a:r>
            <a:endParaRPr sz="1200">
              <a:solidFill>
                <a:schemeClr val="lt2"/>
              </a:solidFill>
              <a:latin typeface="Oswald Regular"/>
              <a:ea typeface="Oswald Regular"/>
              <a:cs typeface="Oswald Regular"/>
              <a:sym typeface="Oswald Regular"/>
            </a:endParaRPr>
          </a:p>
        </p:txBody>
      </p:sp>
      <p:sp>
        <p:nvSpPr>
          <p:cNvPr id="49" name="Google Shape;311;p39">
            <a:hlinkClick r:id="rId9"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Python Coding</a:t>
            </a:r>
            <a:endParaRPr sz="1200">
              <a:solidFill>
                <a:schemeClr val="lt2"/>
              </a:solidFill>
              <a:latin typeface="Oswald Regular"/>
              <a:ea typeface="Oswald Regular"/>
              <a:cs typeface="Oswald Regular"/>
              <a:sym typeface="Oswald Regular"/>
            </a:endParaRPr>
          </a:p>
        </p:txBody>
      </p:sp>
      <p:sp>
        <p:nvSpPr>
          <p:cNvPr id="50" name="Google Shape;312;p39">
            <a:hlinkClick r:id="rId10"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Introduction</a:t>
            </a:r>
            <a:endParaRPr sz="1200">
              <a:solidFill>
                <a:schemeClr val="lt2"/>
              </a:solidFill>
              <a:latin typeface="Oswald Regular"/>
              <a:ea typeface="Oswald Regular"/>
              <a:cs typeface="Oswald Regular"/>
              <a:sym typeface="Oswald Regular"/>
            </a:endParaRPr>
          </a:p>
        </p:txBody>
      </p:sp>
      <p:sp>
        <p:nvSpPr>
          <p:cNvPr id="51" name="Google Shape;311;p39">
            <a:hlinkClick r:id="rId9"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3" action="ppaction://hlinksldjump"/>
              </a:rPr>
              <a:t>Outputs</a:t>
            </a:r>
            <a:endParaRPr sz="1200">
              <a:solidFill>
                <a:schemeClr val="lt2"/>
              </a:solidFill>
              <a:latin typeface="Oswald Regular"/>
              <a:ea typeface="Oswald Regular"/>
              <a:cs typeface="Oswald Regular"/>
              <a:sym typeface="Oswald Regular"/>
            </a:endParaRPr>
          </a:p>
        </p:txBody>
      </p:sp>
      <p:sp>
        <p:nvSpPr>
          <p:cNvPr id="52" name="Google Shape;311;p39">
            <a:hlinkClick r:id="rId9" action="ppaction://hlinksldjump"/>
          </p:cNvPr>
          <p:cNvSpPr txBox="1"/>
          <p:nvPr/>
        </p:nvSpPr>
        <p:spPr>
          <a:xfrm>
            <a:off x="6500826" y="142858"/>
            <a:ext cx="1000132"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4"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0"/>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Refrences</a:t>
            </a:r>
            <a:endParaRPr/>
          </a:p>
        </p:txBody>
      </p:sp>
      <p:cxnSp>
        <p:nvCxnSpPr>
          <p:cNvPr id="703" name="Google Shape;703;p50"/>
          <p:cNvCxnSpPr/>
          <p:nvPr/>
        </p:nvCxnSpPr>
        <p:spPr>
          <a:xfrm>
            <a:off x="4572000" y="1919325"/>
            <a:ext cx="0" cy="2466900"/>
          </a:xfrm>
          <a:prstGeom prst="straightConnector1">
            <a:avLst/>
          </a:prstGeom>
          <a:noFill/>
          <a:ln w="19050" cap="flat" cmpd="sng">
            <a:solidFill>
              <a:schemeClr val="accent4"/>
            </a:solidFill>
            <a:prstDash val="solid"/>
            <a:round/>
            <a:headEnd type="none" w="med" len="med"/>
            <a:tailEnd type="none" w="med" len="med"/>
          </a:ln>
        </p:spPr>
      </p:cxnSp>
      <p:cxnSp>
        <p:nvCxnSpPr>
          <p:cNvPr id="704" name="Google Shape;704;p50"/>
          <p:cNvCxnSpPr/>
          <p:nvPr/>
        </p:nvCxnSpPr>
        <p:spPr>
          <a:xfrm rot="10800000">
            <a:off x="1552500" y="3128925"/>
            <a:ext cx="6039000" cy="0"/>
          </a:xfrm>
          <a:prstGeom prst="straightConnector1">
            <a:avLst/>
          </a:prstGeom>
          <a:noFill/>
          <a:ln w="19050" cap="flat" cmpd="sng">
            <a:solidFill>
              <a:schemeClr val="accent4"/>
            </a:solidFill>
            <a:prstDash val="solid"/>
            <a:round/>
            <a:headEnd type="none" w="med" len="med"/>
            <a:tailEnd type="none" w="med" len="med"/>
          </a:ln>
        </p:spPr>
      </p:cxnSp>
      <p:sp>
        <p:nvSpPr>
          <p:cNvPr id="54" name="Subtitle 53"/>
          <p:cNvSpPr>
            <a:spLocks noGrp="1"/>
          </p:cNvSpPr>
          <p:nvPr>
            <p:ph type="subTitle" idx="1"/>
          </p:nvPr>
        </p:nvSpPr>
        <p:spPr>
          <a:xfrm>
            <a:off x="1285852" y="2231920"/>
            <a:ext cx="2383001" cy="802800"/>
          </a:xfrm>
        </p:spPr>
        <p:txBody>
          <a:bodyPr/>
          <a:lstStyle/>
          <a:p>
            <a:r>
              <a:rPr lang="en-US" dirty="0" smtClean="0"/>
              <a:t>https://www.google.com/</a:t>
            </a:r>
            <a:endParaRPr lang="en-US" dirty="0"/>
          </a:p>
        </p:txBody>
      </p:sp>
      <p:sp>
        <p:nvSpPr>
          <p:cNvPr id="57" name="Subtitle 56"/>
          <p:cNvSpPr>
            <a:spLocks noGrp="1"/>
          </p:cNvSpPr>
          <p:nvPr>
            <p:ph type="subTitle" idx="4"/>
          </p:nvPr>
        </p:nvSpPr>
        <p:spPr>
          <a:xfrm>
            <a:off x="5475146" y="2231901"/>
            <a:ext cx="3168820" cy="802800"/>
          </a:xfrm>
        </p:spPr>
        <p:txBody>
          <a:bodyPr/>
          <a:lstStyle/>
          <a:p>
            <a:r>
              <a:rPr lang="en-US" dirty="0" smtClean="0"/>
              <a:t>https://pythontrends.worpress.com/</a:t>
            </a:r>
            <a:endParaRPr lang="en-US" dirty="0"/>
          </a:p>
        </p:txBody>
      </p:sp>
      <p:sp>
        <p:nvSpPr>
          <p:cNvPr id="59" name="Subtitle 58"/>
          <p:cNvSpPr>
            <a:spLocks noGrp="1"/>
          </p:cNvSpPr>
          <p:nvPr>
            <p:ph type="subTitle" idx="6"/>
          </p:nvPr>
        </p:nvSpPr>
        <p:spPr>
          <a:xfrm>
            <a:off x="1214414" y="3677274"/>
            <a:ext cx="2454439" cy="802800"/>
          </a:xfrm>
        </p:spPr>
        <p:txBody>
          <a:bodyPr/>
          <a:lstStyle/>
          <a:p>
            <a:r>
              <a:rPr lang="en-US" dirty="0" smtClean="0"/>
              <a:t>Computer Science with Python By </a:t>
            </a:r>
            <a:r>
              <a:rPr lang="en-US" dirty="0" err="1" smtClean="0"/>
              <a:t>Sumita</a:t>
            </a:r>
            <a:r>
              <a:rPr lang="en-US" dirty="0" smtClean="0"/>
              <a:t> </a:t>
            </a:r>
            <a:r>
              <a:rPr lang="en-US" dirty="0" err="1" smtClean="0"/>
              <a:t>Arora</a:t>
            </a:r>
            <a:endParaRPr lang="en-US" dirty="0"/>
          </a:p>
        </p:txBody>
      </p:sp>
      <p:sp>
        <p:nvSpPr>
          <p:cNvPr id="60" name="Title 59"/>
          <p:cNvSpPr>
            <a:spLocks noGrp="1"/>
          </p:cNvSpPr>
          <p:nvPr>
            <p:ph type="title" idx="7"/>
          </p:nvPr>
        </p:nvSpPr>
        <p:spPr>
          <a:xfrm>
            <a:off x="5572132" y="3357568"/>
            <a:ext cx="2243700" cy="434400"/>
          </a:xfrm>
        </p:spPr>
        <p:txBody>
          <a:bodyPr/>
          <a:lstStyle/>
          <a:p>
            <a:r>
              <a:rPr lang="en-US" dirty="0" smtClean="0"/>
              <a:t>C.S Teacher</a:t>
            </a:r>
            <a:endParaRPr lang="en-US" dirty="0"/>
          </a:p>
        </p:txBody>
      </p:sp>
      <p:sp>
        <p:nvSpPr>
          <p:cNvPr id="62" name="Subtitle 61"/>
          <p:cNvSpPr>
            <a:spLocks noGrp="1"/>
          </p:cNvSpPr>
          <p:nvPr>
            <p:ph type="subTitle" idx="8"/>
          </p:nvPr>
        </p:nvSpPr>
        <p:spPr/>
        <p:txBody>
          <a:bodyPr/>
          <a:lstStyle/>
          <a:p>
            <a:r>
              <a:rPr lang="en-US" dirty="0" smtClean="0"/>
              <a:t>B.L </a:t>
            </a:r>
            <a:r>
              <a:rPr lang="en-US" dirty="0" err="1" smtClean="0"/>
              <a:t>Kashyap</a:t>
            </a:r>
            <a:endParaRPr lang="en-US" dirty="0"/>
          </a:p>
        </p:txBody>
      </p:sp>
      <p:sp>
        <p:nvSpPr>
          <p:cNvPr id="63" name="Google Shape;9207;p68"/>
          <p:cNvSpPr/>
          <p:nvPr/>
        </p:nvSpPr>
        <p:spPr>
          <a:xfrm>
            <a:off x="3857620" y="228599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9208;p68"/>
          <p:cNvGrpSpPr/>
          <p:nvPr/>
        </p:nvGrpSpPr>
        <p:grpSpPr>
          <a:xfrm>
            <a:off x="5000628" y="2285998"/>
            <a:ext cx="359213" cy="327807"/>
            <a:chOff x="1958520" y="2302574"/>
            <a:chExt cx="359213" cy="327807"/>
          </a:xfrm>
        </p:grpSpPr>
        <p:sp>
          <p:nvSpPr>
            <p:cNvPr id="65" name="Google Shape;9209;p68"/>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210;p68"/>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211;p68"/>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9212;p68"/>
          <p:cNvGrpSpPr/>
          <p:nvPr/>
        </p:nvGrpSpPr>
        <p:grpSpPr>
          <a:xfrm>
            <a:off x="4000496" y="3714758"/>
            <a:ext cx="207582" cy="359594"/>
            <a:chOff x="2656082" y="2287427"/>
            <a:chExt cx="207582" cy="359594"/>
          </a:xfrm>
        </p:grpSpPr>
        <p:sp>
          <p:nvSpPr>
            <p:cNvPr id="69" name="Google Shape;9213;p68"/>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214;p68"/>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15;p68"/>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16;p68"/>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9739;p69"/>
          <p:cNvGrpSpPr/>
          <p:nvPr/>
        </p:nvGrpSpPr>
        <p:grpSpPr>
          <a:xfrm>
            <a:off x="4929190" y="3714758"/>
            <a:ext cx="399812" cy="306477"/>
            <a:chOff x="2567841" y="1994124"/>
            <a:chExt cx="399812" cy="306477"/>
          </a:xfrm>
        </p:grpSpPr>
        <p:sp>
          <p:nvSpPr>
            <p:cNvPr id="74" name="Google Shape;9740;p6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741;p6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742;p6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1;p47">
            <a:hlinkClick r:id="rId3"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2;p47">
            <a:hlinkClick r:id="rId3"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3;p47">
            <a:hlinkClick r:id="rId4"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4;p47">
            <a:hlinkClick r:id="rId5"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545;p47"/>
          <p:cNvGrpSpPr/>
          <p:nvPr/>
        </p:nvGrpSpPr>
        <p:grpSpPr>
          <a:xfrm>
            <a:off x="8418127" y="236138"/>
            <a:ext cx="206841" cy="175776"/>
            <a:chOff x="4660325" y="1866850"/>
            <a:chExt cx="68350" cy="58100"/>
          </a:xfrm>
        </p:grpSpPr>
        <p:sp>
          <p:nvSpPr>
            <p:cNvPr id="83"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548;p47"/>
          <p:cNvGrpSpPr/>
          <p:nvPr/>
        </p:nvGrpSpPr>
        <p:grpSpPr>
          <a:xfrm rot="10800000">
            <a:off x="7910902" y="236138"/>
            <a:ext cx="206841" cy="175776"/>
            <a:chOff x="4660325" y="1866850"/>
            <a:chExt cx="68350" cy="58100"/>
          </a:xfrm>
        </p:grpSpPr>
        <p:sp>
          <p:nvSpPr>
            <p:cNvPr id="86"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554;p47">
            <a:hlinkClick r:id="rId6"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89" name="Google Shape;555;p47">
            <a:hlinkClick r:id="rId7"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90" name="Google Shape;556;p47">
            <a:hlinkClick r:id="rId8"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91" name="Google Shape;557;p47">
            <a:hlinkClick r:id="rId9"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92"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5;p39">
            <a:hlinkClick r:id="rId10"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6;p39">
            <a:hlinkClick r:id="rId10"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8;p39">
            <a:hlinkClick r:id="rId11"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9;p39">
            <a:hlinkClick r:id="rId12"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300;p39"/>
          <p:cNvGrpSpPr/>
          <p:nvPr/>
        </p:nvGrpSpPr>
        <p:grpSpPr>
          <a:xfrm>
            <a:off x="8418127" y="236138"/>
            <a:ext cx="206841" cy="175776"/>
            <a:chOff x="4660325" y="1866850"/>
            <a:chExt cx="68350" cy="58100"/>
          </a:xfrm>
        </p:grpSpPr>
        <p:sp>
          <p:nvSpPr>
            <p:cNvPr id="98"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303;p39"/>
          <p:cNvGrpSpPr/>
          <p:nvPr/>
        </p:nvGrpSpPr>
        <p:grpSpPr>
          <a:xfrm rot="10800000">
            <a:off x="7910902" y="236138"/>
            <a:ext cx="206841" cy="175776"/>
            <a:chOff x="4660325" y="1866850"/>
            <a:chExt cx="68350" cy="58100"/>
          </a:xfrm>
        </p:grpSpPr>
        <p:sp>
          <p:nvSpPr>
            <p:cNvPr id="101"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309;p39">
            <a:hlinkClick r:id="rId6"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6" action="ppaction://hlinksldjump"/>
              </a:rPr>
              <a:t>Python</a:t>
            </a:r>
            <a:endParaRPr sz="1200">
              <a:solidFill>
                <a:schemeClr val="lt1"/>
              </a:solidFill>
              <a:latin typeface="Oswald Regular"/>
              <a:ea typeface="Oswald Regular"/>
              <a:cs typeface="Oswald Regular"/>
              <a:sym typeface="Oswald Regular"/>
            </a:endParaRPr>
          </a:p>
        </p:txBody>
      </p:sp>
      <p:sp>
        <p:nvSpPr>
          <p:cNvPr id="104" name="Google Shape;310;p39">
            <a:hlinkClick r:id="rId7"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7" action="ppaction://hlinksldjump"/>
              </a:rPr>
              <a:t>Requirements</a:t>
            </a:r>
            <a:endParaRPr sz="1200">
              <a:solidFill>
                <a:schemeClr val="lt2"/>
              </a:solidFill>
              <a:latin typeface="Oswald Regular"/>
              <a:ea typeface="Oswald Regular"/>
              <a:cs typeface="Oswald Regular"/>
              <a:sym typeface="Oswald Regular"/>
            </a:endParaRPr>
          </a:p>
        </p:txBody>
      </p:sp>
      <p:sp>
        <p:nvSpPr>
          <p:cNvPr id="105" name="Google Shape;311;p39">
            <a:hlinkClick r:id="rId8"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Python Coding</a:t>
            </a:r>
            <a:endParaRPr sz="1200">
              <a:solidFill>
                <a:schemeClr val="lt2"/>
              </a:solidFill>
              <a:latin typeface="Oswald Regular"/>
              <a:ea typeface="Oswald Regular"/>
              <a:cs typeface="Oswald Regular"/>
              <a:sym typeface="Oswald Regular"/>
            </a:endParaRPr>
          </a:p>
        </p:txBody>
      </p:sp>
      <p:sp>
        <p:nvSpPr>
          <p:cNvPr id="106" name="Google Shape;312;p39">
            <a:hlinkClick r:id="rId9"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Introduction</a:t>
            </a:r>
            <a:endParaRPr sz="1200">
              <a:solidFill>
                <a:schemeClr val="lt2"/>
              </a:solidFill>
              <a:latin typeface="Oswald Regular"/>
              <a:ea typeface="Oswald Regular"/>
              <a:cs typeface="Oswald Regular"/>
              <a:sym typeface="Oswald Regular"/>
            </a:endParaRPr>
          </a:p>
        </p:txBody>
      </p:sp>
      <p:sp>
        <p:nvSpPr>
          <p:cNvPr id="107" name="Google Shape;311;p39">
            <a:hlinkClick r:id="rId8"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3" action="ppaction://hlinksldjump"/>
              </a:rPr>
              <a:t>Outputs</a:t>
            </a:r>
            <a:endParaRPr sz="1200">
              <a:solidFill>
                <a:schemeClr val="lt2"/>
              </a:solidFill>
              <a:latin typeface="Oswald Regular"/>
              <a:ea typeface="Oswald Regular"/>
              <a:cs typeface="Oswald Regular"/>
              <a:sym typeface="Oswald Regular"/>
            </a:endParaRPr>
          </a:p>
        </p:txBody>
      </p:sp>
      <p:sp>
        <p:nvSpPr>
          <p:cNvPr id="108" name="Google Shape;311;p39">
            <a:hlinkClick r:id="rId8" action="ppaction://hlinksldjump"/>
          </p:cNvPr>
          <p:cNvSpPr txBox="1"/>
          <p:nvPr/>
        </p:nvSpPr>
        <p:spPr>
          <a:xfrm>
            <a:off x="6500826" y="142858"/>
            <a:ext cx="1214446"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2"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1000"/>
                                        <p:tgtEl>
                                          <p:spTgt spid="703"/>
                                        </p:tgtEl>
                                      </p:cBhvr>
                                    </p:animEffect>
                                  </p:childTnLst>
                                </p:cTn>
                              </p:par>
                              <p:par>
                                <p:cTn id="8" presetID="10" presetClass="entr" presetSubtype="0" fill="hold" nodeType="withEffect">
                                  <p:stCondLst>
                                    <p:cond delay="0"/>
                                  </p:stCondLst>
                                  <p:childTnLst>
                                    <p:set>
                                      <p:cBhvr>
                                        <p:cTn id="9" dur="1" fill="hold">
                                          <p:stCondLst>
                                            <p:cond delay="0"/>
                                          </p:stCondLst>
                                        </p:cTn>
                                        <p:tgtEl>
                                          <p:spTgt spid="704"/>
                                        </p:tgtEl>
                                        <p:attrNameLst>
                                          <p:attrName>style.visibility</p:attrName>
                                        </p:attrNameLst>
                                      </p:cBhvr>
                                      <p:to>
                                        <p:strVal val="visible"/>
                                      </p:to>
                                    </p:set>
                                    <p:animEffect transition="in" filter="fade">
                                      <p:cBhvr>
                                        <p:cTn id="10" dur="10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026" name="Picture 2" descr="C:\Users\Tushar\Desktop\PPt\375px-Python_logo_and_wordmark.svg.png"/>
          <p:cNvPicPr>
            <a:picLocks noChangeAspect="1" noChangeArrowheads="1"/>
          </p:cNvPicPr>
          <p:nvPr/>
        </p:nvPicPr>
        <p:blipFill>
          <a:blip r:embed="rId3"/>
          <a:srcRect/>
          <a:stretch>
            <a:fillRect/>
          </a:stretch>
        </p:blipFill>
        <p:spPr bwMode="auto">
          <a:xfrm>
            <a:off x="214282" y="142858"/>
            <a:ext cx="3571875" cy="1057275"/>
          </a:xfrm>
          <a:prstGeom prst="rect">
            <a:avLst/>
          </a:prstGeom>
          <a:noFill/>
        </p:spPr>
      </p:pic>
      <p:sp>
        <p:nvSpPr>
          <p:cNvPr id="56" name="Rectangle 55"/>
          <p:cNvSpPr/>
          <p:nvPr/>
        </p:nvSpPr>
        <p:spPr>
          <a:xfrm>
            <a:off x="5857884" y="3571882"/>
            <a:ext cx="3286116" cy="1571618"/>
          </a:xfrm>
          <a:prstGeom prst="rect">
            <a:avLst/>
          </a:prstGeom>
          <a:blipFill dpi="0" rotWithShape="1">
            <a:blip r:embed="rId4">
              <a:alphaModFix amt="58000"/>
            </a:blip>
            <a:srcRect/>
            <a:stretch>
              <a:fillRect/>
            </a:stretch>
          </a:blipFill>
          <a:ln>
            <a:solidFill>
              <a:schemeClr val="tx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28596" y="1071552"/>
            <a:ext cx="6143668" cy="4401205"/>
          </a:xfrm>
          <a:prstGeom prst="rect">
            <a:avLst/>
          </a:prstGeom>
          <a:noFill/>
        </p:spPr>
        <p:txBody>
          <a:bodyPr wrap="square" rtlCol="0">
            <a:spAutoFit/>
          </a:bodyPr>
          <a:lstStyle/>
          <a:p>
            <a:r>
              <a:rPr lang="en-US" dirty="0" smtClean="0">
                <a:solidFill>
                  <a:srgbClr val="0070C0"/>
                </a:solidFill>
              </a:rPr>
              <a:t>Python is a high-level, interpreted, interactive and object-oriented scripting language. Python is designed to be highly readable. It uses English keywords frequently where as other languages use punctuation, and it has fewer syntactical constructions than other languages.</a:t>
            </a:r>
          </a:p>
          <a:p>
            <a:endParaRPr lang="en-US" dirty="0" smtClean="0">
              <a:solidFill>
                <a:srgbClr val="0070C0"/>
              </a:solidFill>
            </a:endParaRPr>
          </a:p>
          <a:p>
            <a:pPr>
              <a:buFont typeface="Arial" pitchFamily="34" charset="0"/>
              <a:buChar char="•"/>
            </a:pPr>
            <a:r>
              <a:rPr lang="en-US" b="1" dirty="0" smtClean="0">
                <a:solidFill>
                  <a:srgbClr val="0070C0"/>
                </a:solidFill>
              </a:rPr>
              <a:t> </a:t>
            </a:r>
            <a:r>
              <a:rPr lang="en-US" b="1" dirty="0" smtClean="0">
                <a:solidFill>
                  <a:srgbClr val="00B050"/>
                </a:solidFill>
              </a:rPr>
              <a:t>Python is Interpreted</a:t>
            </a:r>
            <a:r>
              <a:rPr lang="en-US" dirty="0" smtClean="0">
                <a:solidFill>
                  <a:srgbClr val="0070C0"/>
                </a:solidFill>
              </a:rPr>
              <a:t> − Python is processed at runtime by the interpreter. 		     You do not need to compile your program before 		     executing </a:t>
            </a:r>
            <a:r>
              <a:rPr lang="en-US" dirty="0" err="1" smtClean="0">
                <a:solidFill>
                  <a:srgbClr val="0070C0"/>
                </a:solidFill>
              </a:rPr>
              <a:t>it.This</a:t>
            </a:r>
            <a:r>
              <a:rPr lang="en-US" dirty="0" smtClean="0">
                <a:solidFill>
                  <a:srgbClr val="0070C0"/>
                </a:solidFill>
              </a:rPr>
              <a:t> is similar to PERL and PHP</a:t>
            </a:r>
          </a:p>
          <a:p>
            <a:pPr lvl="0">
              <a:buFont typeface="Arial" pitchFamily="34" charset="0"/>
              <a:buChar char="•"/>
            </a:pPr>
            <a:r>
              <a:rPr lang="en-US" b="1" dirty="0" smtClean="0">
                <a:solidFill>
                  <a:srgbClr val="0070C0"/>
                </a:solidFill>
              </a:rPr>
              <a:t> </a:t>
            </a:r>
            <a:r>
              <a:rPr lang="en-US" b="1" dirty="0" smtClean="0">
                <a:solidFill>
                  <a:srgbClr val="00B050"/>
                </a:solidFill>
              </a:rPr>
              <a:t>Python is Interactive</a:t>
            </a:r>
            <a:r>
              <a:rPr lang="en-US" dirty="0" smtClean="0">
                <a:solidFill>
                  <a:srgbClr val="0070C0"/>
                </a:solidFill>
              </a:rPr>
              <a:t> − You can actually sit at a Python prompt and 		     interact with the interpreter directly to write your 		     programs.</a:t>
            </a:r>
          </a:p>
          <a:p>
            <a:pPr lvl="0">
              <a:buFont typeface="Arial" pitchFamily="34" charset="0"/>
              <a:buChar char="•"/>
            </a:pPr>
            <a:r>
              <a:rPr lang="en-US" b="1" dirty="0" smtClean="0">
                <a:solidFill>
                  <a:srgbClr val="0070C0"/>
                </a:solidFill>
              </a:rPr>
              <a:t> </a:t>
            </a:r>
            <a:r>
              <a:rPr lang="en-US" b="1" dirty="0" smtClean="0">
                <a:solidFill>
                  <a:srgbClr val="00B050"/>
                </a:solidFill>
              </a:rPr>
              <a:t>Python is Object-Oriented</a:t>
            </a:r>
            <a:r>
              <a:rPr lang="en-US" dirty="0" smtClean="0">
                <a:solidFill>
                  <a:srgbClr val="0070C0"/>
                </a:solidFill>
              </a:rPr>
              <a:t> − Python supports Object-Oriented style or 		              technique of programming that 			              encapsulates code within objects.</a:t>
            </a:r>
          </a:p>
          <a:p>
            <a:pPr lvl="0">
              <a:buFont typeface="Arial" pitchFamily="34" charset="0"/>
              <a:buChar char="•"/>
            </a:pPr>
            <a:r>
              <a:rPr lang="en-US" b="1" dirty="0" smtClean="0">
                <a:solidFill>
                  <a:srgbClr val="00B050"/>
                </a:solidFill>
              </a:rPr>
              <a:t>Python is a Beginner's Language</a:t>
            </a:r>
            <a:r>
              <a:rPr lang="en-US" dirty="0" smtClean="0">
                <a:solidFill>
                  <a:srgbClr val="0070C0"/>
                </a:solidFill>
              </a:rPr>
              <a:t> − Python is a great language for the 		beginner-level programmers and supports the 			development of a wide 	range of applications from 		simple text processing to WWW browsers to games</a:t>
            </a:r>
          </a:p>
          <a:p>
            <a:pPr lvl="0">
              <a:buFont typeface="Arial" pitchFamily="34" charset="0"/>
              <a:buChar char="•"/>
            </a:pPr>
            <a:endParaRPr lang="en-US" dirty="0" smtClean="0">
              <a:solidFill>
                <a:srgbClr val="0070C0"/>
              </a:solidFill>
            </a:endParaRPr>
          </a:p>
          <a:p>
            <a:pPr>
              <a:buFont typeface="Arial" pitchFamily="34" charset="0"/>
              <a:buChar char="•"/>
            </a:pPr>
            <a:endParaRPr lang="en-US" dirty="0">
              <a:solidFill>
                <a:srgbClr val="0070C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43"/>
          <p:cNvSpPr txBox="1">
            <a:spLocks noGrp="1"/>
          </p:cNvSpPr>
          <p:nvPr>
            <p:ph type="title" idx="2"/>
          </p:nvPr>
        </p:nvSpPr>
        <p:spPr>
          <a:xfrm>
            <a:off x="4370175" y="1704025"/>
            <a:ext cx="13665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03" name="Google Shape;403;p43"/>
          <p:cNvSpPr txBox="1">
            <a:spLocks noGrp="1"/>
          </p:cNvSpPr>
          <p:nvPr>
            <p:ph type="title"/>
          </p:nvPr>
        </p:nvSpPr>
        <p:spPr>
          <a:xfrm>
            <a:off x="5854100" y="1682375"/>
            <a:ext cx="286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About The Project</a:t>
            </a:r>
            <a:endParaRPr/>
          </a:p>
        </p:txBody>
      </p:sp>
      <p:sp>
        <p:nvSpPr>
          <p:cNvPr id="404" name="Google Shape;404;p43">
            <a:hlinkClick r:id="rId4" action="ppaction://hlinksldjump"/>
          </p:cNvPr>
          <p:cNvSpPr/>
          <p:nvPr/>
        </p:nvSpPr>
        <p:spPr>
          <a:xfrm>
            <a:off x="5980350" y="2869660"/>
            <a:ext cx="1136400" cy="451800"/>
          </a:xfrm>
          <a:prstGeom prst="roundRect">
            <a:avLst>
              <a:gd name="adj" fmla="val 12123"/>
            </a:avLst>
          </a:prstGeom>
          <a:gradFill>
            <a:gsLst>
              <a:gs pos="0">
                <a:schemeClr val="accent2"/>
              </a:gs>
              <a:gs pos="100000">
                <a:schemeClr val="accent4"/>
              </a:gs>
            </a:gsLst>
            <a:lin ang="8100019" scaled="0"/>
          </a:gradFill>
          <a:ln>
            <a:noFill/>
          </a:ln>
          <a:effectLst>
            <a:outerShdw blurRad="85725" dist="9525" dir="180000" algn="bl" rotWithShape="0">
              <a:schemeClr val="dk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a:hlinkClick r:id="rId4" action="ppaction://hlinksldjump"/>
          </p:cNvPr>
          <p:cNvSpPr txBox="1">
            <a:spLocks noGrp="1"/>
          </p:cNvSpPr>
          <p:nvPr>
            <p:ph type="subTitle" idx="4294967295"/>
          </p:nvPr>
        </p:nvSpPr>
        <p:spPr>
          <a:xfrm>
            <a:off x="6112350" y="2868588"/>
            <a:ext cx="872400" cy="45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Intro.</a:t>
            </a:r>
            <a:endParaRPr/>
          </a:p>
        </p:txBody>
      </p:sp>
      <p:sp>
        <p:nvSpPr>
          <p:cNvPr id="55"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1;p47">
            <a:hlinkClick r:id="rId5"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2;p47">
            <a:hlinkClick r:id="rId5"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43;p47">
            <a:hlinkClick r:id="rId6"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44;p47">
            <a:hlinkClick r:id="rId7"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545;p47"/>
          <p:cNvGrpSpPr/>
          <p:nvPr/>
        </p:nvGrpSpPr>
        <p:grpSpPr>
          <a:xfrm>
            <a:off x="8418127" y="236138"/>
            <a:ext cx="206841" cy="175776"/>
            <a:chOff x="4660325" y="1866850"/>
            <a:chExt cx="68350" cy="58100"/>
          </a:xfrm>
        </p:grpSpPr>
        <p:sp>
          <p:nvSpPr>
            <p:cNvPr id="61"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548;p47"/>
          <p:cNvGrpSpPr/>
          <p:nvPr/>
        </p:nvGrpSpPr>
        <p:grpSpPr>
          <a:xfrm rot="10800000">
            <a:off x="7910902" y="236138"/>
            <a:ext cx="206841" cy="175776"/>
            <a:chOff x="4660325" y="1866850"/>
            <a:chExt cx="68350" cy="58100"/>
          </a:xfrm>
        </p:grpSpPr>
        <p:sp>
          <p:nvSpPr>
            <p:cNvPr id="64"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554;p47">
            <a:hlinkClick r:id="rId8"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67" name="Google Shape;555;p47">
            <a:hlinkClick r:id="rId9"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68" name="Google Shape;556;p47">
            <a:hlinkClick r:id="rId10"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69" name="Google Shape;557;p47">
            <a:hlinkClick r:id="rId11"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70"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5;p39">
            <a:hlinkClick r:id="rId12"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6;p39">
            <a:hlinkClick r:id="rId12"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8;p39">
            <a:hlinkClick r:id="rId13"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9;p39">
            <a:hlinkClick r:id="rId14"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00;p39"/>
          <p:cNvGrpSpPr/>
          <p:nvPr/>
        </p:nvGrpSpPr>
        <p:grpSpPr>
          <a:xfrm>
            <a:off x="8418127" y="236138"/>
            <a:ext cx="206841" cy="175776"/>
            <a:chOff x="4660325" y="1866850"/>
            <a:chExt cx="68350" cy="58100"/>
          </a:xfrm>
        </p:grpSpPr>
        <p:sp>
          <p:nvSpPr>
            <p:cNvPr id="76"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303;p39"/>
          <p:cNvGrpSpPr/>
          <p:nvPr/>
        </p:nvGrpSpPr>
        <p:grpSpPr>
          <a:xfrm rot="10800000">
            <a:off x="7910902" y="236138"/>
            <a:ext cx="206841" cy="175776"/>
            <a:chOff x="4660325" y="1866850"/>
            <a:chExt cx="68350" cy="58100"/>
          </a:xfrm>
        </p:grpSpPr>
        <p:sp>
          <p:nvSpPr>
            <p:cNvPr id="79"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09;p39">
            <a:hlinkClick r:id="rId8"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8" action="ppaction://hlinksldjump"/>
              </a:rPr>
              <a:t>Python</a:t>
            </a:r>
            <a:endParaRPr sz="1200">
              <a:solidFill>
                <a:schemeClr val="lt1"/>
              </a:solidFill>
              <a:latin typeface="Oswald Regular"/>
              <a:ea typeface="Oswald Regular"/>
              <a:cs typeface="Oswald Regular"/>
              <a:sym typeface="Oswald Regular"/>
            </a:endParaRPr>
          </a:p>
        </p:txBody>
      </p:sp>
      <p:sp>
        <p:nvSpPr>
          <p:cNvPr id="82" name="Google Shape;310;p39">
            <a:hlinkClick r:id="rId9"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Requirements</a:t>
            </a:r>
            <a:endParaRPr sz="1200">
              <a:solidFill>
                <a:schemeClr val="lt2"/>
              </a:solidFill>
              <a:latin typeface="Oswald Regular"/>
              <a:ea typeface="Oswald Regular"/>
              <a:cs typeface="Oswald Regular"/>
              <a:sym typeface="Oswald Regular"/>
            </a:endParaRPr>
          </a:p>
        </p:txBody>
      </p:sp>
      <p:sp>
        <p:nvSpPr>
          <p:cNvPr id="83" name="Google Shape;311;p39">
            <a:hlinkClick r:id="rId10"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Python Coding</a:t>
            </a:r>
            <a:endParaRPr sz="1200">
              <a:solidFill>
                <a:schemeClr val="lt2"/>
              </a:solidFill>
              <a:latin typeface="Oswald Regular"/>
              <a:ea typeface="Oswald Regular"/>
              <a:cs typeface="Oswald Regular"/>
              <a:sym typeface="Oswald Regular"/>
            </a:endParaRPr>
          </a:p>
        </p:txBody>
      </p:sp>
      <p:sp>
        <p:nvSpPr>
          <p:cNvPr id="84" name="Google Shape;312;p39">
            <a:hlinkClick r:id="rId11"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1" action="ppaction://hlinksldjump"/>
              </a:rPr>
              <a:t>Introduction</a:t>
            </a:r>
            <a:endParaRPr sz="1200">
              <a:solidFill>
                <a:schemeClr val="lt2"/>
              </a:solidFill>
              <a:latin typeface="Oswald Regular"/>
              <a:ea typeface="Oswald Regular"/>
              <a:cs typeface="Oswald Regular"/>
              <a:sym typeface="Oswald Regular"/>
            </a:endParaRPr>
          </a:p>
        </p:txBody>
      </p:sp>
      <p:sp>
        <p:nvSpPr>
          <p:cNvPr id="85" name="Google Shape;311;p39">
            <a:hlinkClick r:id="rId10"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5" action="ppaction://hlinksldjump"/>
              </a:rPr>
              <a:t>Outputs</a:t>
            </a:r>
            <a:endParaRPr sz="1200">
              <a:solidFill>
                <a:schemeClr val="lt2"/>
              </a:solidFill>
              <a:latin typeface="Oswald Regular"/>
              <a:ea typeface="Oswald Regular"/>
              <a:cs typeface="Oswald Regular"/>
              <a:sym typeface="Oswald Regular"/>
            </a:endParaRPr>
          </a:p>
        </p:txBody>
      </p:sp>
      <p:sp>
        <p:nvSpPr>
          <p:cNvPr id="86" name="Google Shape;311;p39">
            <a:hlinkClick r:id="rId10" action="ppaction://hlinksldjump"/>
          </p:cNvPr>
          <p:cNvSpPr txBox="1"/>
          <p:nvPr/>
        </p:nvSpPr>
        <p:spPr>
          <a:xfrm>
            <a:off x="6500826" y="142858"/>
            <a:ext cx="1000132"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6"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body" idx="1"/>
          </p:nvPr>
        </p:nvSpPr>
        <p:spPr>
          <a:xfrm>
            <a:off x="4786314" y="857238"/>
            <a:ext cx="3929090" cy="4071966"/>
          </a:xfrm>
          <a:prstGeom prst="rect">
            <a:avLst/>
          </a:prstGeom>
        </p:spPr>
        <p:txBody>
          <a:bodyPr spcFirstLastPara="1" wrap="square" lIns="91425" tIns="91425" rIns="91425" bIns="91425" anchor="t" anchorCtr="0">
            <a:noAutofit/>
          </a:bodyPr>
          <a:lstStyle/>
          <a:p>
            <a:pPr marL="0" lvl="0" indent="0">
              <a:spcAft>
                <a:spcPts val="1600"/>
              </a:spcAft>
              <a:buNone/>
            </a:pPr>
            <a:r>
              <a:rPr lang="en-US" dirty="0" smtClean="0"/>
              <a:t>This project is Library management system for monitoring and controlling the transactions of Books in a library. “Library Management System” is a Python(</a:t>
            </a:r>
            <a:r>
              <a:rPr lang="en-US" dirty="0" err="1" smtClean="0"/>
              <a:t>Tkinter</a:t>
            </a:r>
            <a:r>
              <a:rPr lang="en-US" dirty="0" smtClean="0"/>
              <a:t>) application, designed to help users maintain and organize library Books. A library is a collection of sources of information and similar resources, made accessible to a defined community for reference or borrowing. This System keeps track of all the information about the Transaction of books in the library. The user will find it easy in this automated system rather than using the manual writing system. The system contains a database where all the information about the user will be saved safely. This project is designed And coded in Python(</a:t>
            </a:r>
            <a:r>
              <a:rPr lang="en-US" dirty="0" err="1" smtClean="0"/>
              <a:t>Tkinter</a:t>
            </a:r>
            <a:r>
              <a:rPr lang="en-US" dirty="0" smtClean="0"/>
              <a:t>) and Database management is handled by </a:t>
            </a:r>
            <a:r>
              <a:rPr lang="en-US" dirty="0" err="1" smtClean="0"/>
              <a:t>MySQL</a:t>
            </a:r>
            <a:r>
              <a:rPr lang="en-US" dirty="0" smtClean="0"/>
              <a:t>.</a:t>
            </a:r>
            <a:endParaRPr/>
          </a:p>
        </p:txBody>
      </p:sp>
      <p:sp>
        <p:nvSpPr>
          <p:cNvPr id="293" name="Google Shape;293;p39"/>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PROJECT</a:t>
            </a:r>
            <a:endParaRPr/>
          </a:p>
        </p:txBody>
      </p:sp>
      <p:grpSp>
        <p:nvGrpSpPr>
          <p:cNvPr id="306" name="Google Shape;306;p39"/>
          <p:cNvGrpSpPr/>
          <p:nvPr/>
        </p:nvGrpSpPr>
        <p:grpSpPr>
          <a:xfrm>
            <a:off x="1381150" y="2548825"/>
            <a:ext cx="1573500" cy="1573500"/>
            <a:chOff x="1381150" y="2548825"/>
            <a:chExt cx="1573500" cy="1573500"/>
          </a:xfrm>
        </p:grpSpPr>
        <p:sp>
          <p:nvSpPr>
            <p:cNvPr id="307" name="Google Shape;307;p39"/>
            <p:cNvSpPr/>
            <p:nvPr/>
          </p:nvSpPr>
          <p:spPr>
            <a:xfrm>
              <a:off x="1381150" y="2548825"/>
              <a:ext cx="1573500" cy="157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1757279" y="2925875"/>
              <a:ext cx="821234" cy="819409"/>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97;p39"/>
          <p:cNvSpPr/>
          <p:nvPr/>
        </p:nvSpPr>
        <p:spPr>
          <a:xfrm>
            <a:off x="-68450" y="2313325"/>
            <a:ext cx="4472700" cy="20445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0;p47"/>
          <p:cNvSpPr/>
          <p:nvPr/>
        </p:nvSpPr>
        <p:spPr>
          <a:xfrm>
            <a:off x="-68450" y="-41075"/>
            <a:ext cx="9264600" cy="730200"/>
          </a:xfrm>
          <a:prstGeom prst="rect">
            <a:avLst/>
          </a:prstGeom>
          <a:solidFill>
            <a:srgbClr val="2A2C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1;p47">
            <a:hlinkClick r:id="rId4" action="ppaction://hlinksldjump"/>
          </p:cNvPr>
          <p:cNvSpPr/>
          <p:nvPr/>
        </p:nvSpPr>
        <p:spPr>
          <a:xfrm>
            <a:off x="40571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2;p47">
            <a:hlinkClick r:id="rId4"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2A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3;p47">
            <a:hlinkClick r:id="rId5" action="ppaction://hlinksldjump"/>
          </p:cNvPr>
          <p:cNvSpPr/>
          <p:nvPr/>
        </p:nvSpPr>
        <p:spPr>
          <a:xfrm>
            <a:off x="8304788"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4;p47">
            <a:hlinkClick r:id="rId6" action="ppaction://hlinksldjump"/>
          </p:cNvPr>
          <p:cNvSpPr/>
          <p:nvPr/>
        </p:nvSpPr>
        <p:spPr>
          <a:xfrm>
            <a:off x="7797563" y="107275"/>
            <a:ext cx="433500" cy="433500"/>
          </a:xfrm>
          <a:prstGeom prst="ellipse">
            <a:avLst/>
          </a:prstGeom>
          <a:gradFill>
            <a:gsLst>
              <a:gs pos="0">
                <a:srgbClr val="7100F2"/>
              </a:gs>
              <a:gs pos="100000">
                <a:srgbClr val="00F6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545;p47"/>
          <p:cNvGrpSpPr/>
          <p:nvPr/>
        </p:nvGrpSpPr>
        <p:grpSpPr>
          <a:xfrm>
            <a:off x="8418127" y="236138"/>
            <a:ext cx="206841" cy="175776"/>
            <a:chOff x="4660325" y="1866850"/>
            <a:chExt cx="68350" cy="58100"/>
          </a:xfrm>
        </p:grpSpPr>
        <p:sp>
          <p:nvSpPr>
            <p:cNvPr id="81" name="Google Shape;54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548;p47"/>
          <p:cNvGrpSpPr/>
          <p:nvPr/>
        </p:nvGrpSpPr>
        <p:grpSpPr>
          <a:xfrm rot="10800000">
            <a:off x="7910902" y="236138"/>
            <a:ext cx="206841" cy="175776"/>
            <a:chOff x="4660325" y="1866850"/>
            <a:chExt cx="68350" cy="58100"/>
          </a:xfrm>
        </p:grpSpPr>
        <p:sp>
          <p:nvSpPr>
            <p:cNvPr id="84" name="Google Shape;54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2A2C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554;p47">
            <a:hlinkClick r:id="rId7" action="ppaction://hlinksldjump"/>
          </p:cNvPr>
          <p:cNvSpPr txBox="1"/>
          <p:nvPr/>
        </p:nvSpPr>
        <p:spPr>
          <a:xfrm>
            <a:off x="1360813"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Schedule</a:t>
            </a:r>
            <a:endParaRPr sz="1200">
              <a:solidFill>
                <a:schemeClr val="lt2"/>
              </a:solidFill>
              <a:latin typeface="Oswald Regular"/>
              <a:ea typeface="Oswald Regular"/>
              <a:cs typeface="Oswald Regular"/>
              <a:sym typeface="Oswald Regular"/>
            </a:endParaRPr>
          </a:p>
        </p:txBody>
      </p:sp>
      <p:sp>
        <p:nvSpPr>
          <p:cNvPr id="87" name="Google Shape;555;p47">
            <a:hlinkClick r:id="rId8" action="ppaction://hlinksldjump"/>
          </p:cNvPr>
          <p:cNvSpPr txBox="1"/>
          <p:nvPr/>
        </p:nvSpPr>
        <p:spPr>
          <a:xfrm>
            <a:off x="4415946"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Oswald Regular"/>
                <a:ea typeface="Oswald Regular"/>
                <a:cs typeface="Oswald Regular"/>
                <a:sym typeface="Oswald Regular"/>
              </a:rPr>
              <a:t>Status Report</a:t>
            </a:r>
            <a:endParaRPr sz="1200">
              <a:solidFill>
                <a:schemeClr val="lt1"/>
              </a:solidFill>
              <a:latin typeface="Oswald Regular"/>
              <a:ea typeface="Oswald Regular"/>
              <a:cs typeface="Oswald Regular"/>
              <a:sym typeface="Oswald Regular"/>
            </a:endParaRPr>
          </a:p>
        </p:txBody>
      </p:sp>
      <p:sp>
        <p:nvSpPr>
          <p:cNvPr id="88" name="Google Shape;556;p47">
            <a:hlinkClick r:id="rId9" action="ppaction://hlinksldjump"/>
          </p:cNvPr>
          <p:cNvSpPr txBox="1"/>
          <p:nvPr/>
        </p:nvSpPr>
        <p:spPr>
          <a:xfrm>
            <a:off x="5802388"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Upcoming Report</a:t>
            </a:r>
            <a:endParaRPr sz="1200">
              <a:solidFill>
                <a:schemeClr val="lt2"/>
              </a:solidFill>
              <a:latin typeface="Oswald Regular"/>
              <a:ea typeface="Oswald Regular"/>
              <a:cs typeface="Oswald Regular"/>
              <a:sym typeface="Oswald Regular"/>
            </a:endParaRPr>
          </a:p>
        </p:txBody>
      </p:sp>
      <p:sp>
        <p:nvSpPr>
          <p:cNvPr id="89" name="Google Shape;557;p47">
            <a:hlinkClick r:id="rId10" action="ppaction://hlinksldjump"/>
          </p:cNvPr>
          <p:cNvSpPr txBox="1"/>
          <p:nvPr/>
        </p:nvSpPr>
        <p:spPr>
          <a:xfrm>
            <a:off x="2903199" y="147925"/>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Oswald Regular"/>
                <a:ea typeface="Oswald Regular"/>
                <a:cs typeface="Oswald Regular"/>
                <a:sym typeface="Oswald Regular"/>
              </a:rPr>
              <a:t>Project Timeline</a:t>
            </a:r>
            <a:endParaRPr sz="1200">
              <a:solidFill>
                <a:schemeClr val="lt2"/>
              </a:solidFill>
              <a:latin typeface="Oswald Regular"/>
              <a:ea typeface="Oswald Regular"/>
              <a:cs typeface="Oswald Regular"/>
              <a:sym typeface="Oswald Regular"/>
            </a:endParaRPr>
          </a:p>
        </p:txBody>
      </p:sp>
      <p:sp>
        <p:nvSpPr>
          <p:cNvPr id="90" name="Google Shape;294;p39"/>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p39">
            <a:hlinkClick r:id="rId11"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6;p39">
            <a:hlinkClick r:id="rId11"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8;p39">
            <a:hlinkClick r:id="rId8"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9;p39">
            <a:hlinkClick r:id="rId10"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300;p39"/>
          <p:cNvGrpSpPr/>
          <p:nvPr/>
        </p:nvGrpSpPr>
        <p:grpSpPr>
          <a:xfrm>
            <a:off x="8418127" y="236138"/>
            <a:ext cx="206841" cy="175776"/>
            <a:chOff x="4660325" y="1866850"/>
            <a:chExt cx="68350" cy="58100"/>
          </a:xfrm>
        </p:grpSpPr>
        <p:sp>
          <p:nvSpPr>
            <p:cNvPr id="96" name="Google Shape;301;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2;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303;p39"/>
          <p:cNvGrpSpPr/>
          <p:nvPr/>
        </p:nvGrpSpPr>
        <p:grpSpPr>
          <a:xfrm rot="10800000">
            <a:off x="7910902" y="236138"/>
            <a:ext cx="206841" cy="175776"/>
            <a:chOff x="4660325" y="1866850"/>
            <a:chExt cx="68350" cy="58100"/>
          </a:xfrm>
        </p:grpSpPr>
        <p:sp>
          <p:nvSpPr>
            <p:cNvPr id="99" name="Google Shape;304;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5;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09;p39">
            <a:hlinkClick r:id="rId7" action="ppaction://hlinksldjump"/>
          </p:cNvPr>
          <p:cNvSpPr txBox="1"/>
          <p:nvPr/>
        </p:nvSpPr>
        <p:spPr>
          <a:xfrm>
            <a:off x="1142976"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Oswald Regular"/>
                <a:ea typeface="Oswald Regular"/>
                <a:cs typeface="Oswald Regular"/>
                <a:sym typeface="Oswald Regular"/>
                <a:hlinkClick r:id="rId7" action="ppaction://hlinksldjump"/>
              </a:rPr>
              <a:t>Python</a:t>
            </a:r>
            <a:endParaRPr sz="1200">
              <a:solidFill>
                <a:schemeClr val="lt1"/>
              </a:solidFill>
              <a:latin typeface="Oswald Regular"/>
              <a:ea typeface="Oswald Regular"/>
              <a:cs typeface="Oswald Regular"/>
              <a:sym typeface="Oswald Regular"/>
            </a:endParaRPr>
          </a:p>
        </p:txBody>
      </p:sp>
      <p:sp>
        <p:nvSpPr>
          <p:cNvPr id="102" name="Google Shape;310;p39">
            <a:hlinkClick r:id="rId8" action="ppaction://hlinksldjump"/>
          </p:cNvPr>
          <p:cNvSpPr txBox="1"/>
          <p:nvPr/>
        </p:nvSpPr>
        <p:spPr>
          <a:xfrm>
            <a:off x="307180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8" action="ppaction://hlinksldjump"/>
              </a:rPr>
              <a:t>Requirements</a:t>
            </a:r>
            <a:endParaRPr sz="1200">
              <a:solidFill>
                <a:schemeClr val="lt2"/>
              </a:solidFill>
              <a:latin typeface="Oswald Regular"/>
              <a:ea typeface="Oswald Regular"/>
              <a:cs typeface="Oswald Regular"/>
              <a:sym typeface="Oswald Regular"/>
            </a:endParaRPr>
          </a:p>
        </p:txBody>
      </p:sp>
      <p:sp>
        <p:nvSpPr>
          <p:cNvPr id="103" name="Google Shape;311;p39">
            <a:hlinkClick r:id="rId9" action="ppaction://hlinksldjump"/>
          </p:cNvPr>
          <p:cNvSpPr txBox="1"/>
          <p:nvPr/>
        </p:nvSpPr>
        <p:spPr>
          <a:xfrm>
            <a:off x="4286248"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9" action="ppaction://hlinksldjump"/>
              </a:rPr>
              <a:t>Python Coding</a:t>
            </a:r>
            <a:endParaRPr sz="1200">
              <a:solidFill>
                <a:schemeClr val="lt2"/>
              </a:solidFill>
              <a:latin typeface="Oswald Regular"/>
              <a:ea typeface="Oswald Regular"/>
              <a:cs typeface="Oswald Regular"/>
              <a:sym typeface="Oswald Regular"/>
            </a:endParaRPr>
          </a:p>
        </p:txBody>
      </p:sp>
      <p:sp>
        <p:nvSpPr>
          <p:cNvPr id="104" name="Google Shape;312;p39">
            <a:hlinkClick r:id="rId10" action="ppaction://hlinksldjump"/>
          </p:cNvPr>
          <p:cNvSpPr txBox="1"/>
          <p:nvPr/>
        </p:nvSpPr>
        <p:spPr>
          <a:xfrm>
            <a:off x="1928794"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0" action="ppaction://hlinksldjump"/>
              </a:rPr>
              <a:t>Introduction</a:t>
            </a:r>
            <a:endParaRPr sz="1200">
              <a:solidFill>
                <a:schemeClr val="lt2"/>
              </a:solidFill>
              <a:latin typeface="Oswald Regular"/>
              <a:ea typeface="Oswald Regular"/>
              <a:cs typeface="Oswald Regular"/>
              <a:sym typeface="Oswald Regular"/>
            </a:endParaRPr>
          </a:p>
        </p:txBody>
      </p:sp>
      <p:sp>
        <p:nvSpPr>
          <p:cNvPr id="105" name="Google Shape;311;p39">
            <a:hlinkClick r:id="rId9" action="ppaction://hlinksldjump"/>
          </p:cNvPr>
          <p:cNvSpPr txBox="1"/>
          <p:nvPr/>
        </p:nvSpPr>
        <p:spPr>
          <a:xfrm>
            <a:off x="5572132" y="142858"/>
            <a:ext cx="1473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2" action="ppaction://hlinksldjump"/>
              </a:rPr>
              <a:t>Outputs</a:t>
            </a:r>
            <a:endParaRPr sz="1200">
              <a:solidFill>
                <a:schemeClr val="lt2"/>
              </a:solidFill>
              <a:latin typeface="Oswald Regular"/>
              <a:ea typeface="Oswald Regular"/>
              <a:cs typeface="Oswald Regular"/>
              <a:sym typeface="Oswald Regular"/>
            </a:endParaRPr>
          </a:p>
        </p:txBody>
      </p:sp>
      <p:sp>
        <p:nvSpPr>
          <p:cNvPr id="106" name="Google Shape;311;p39">
            <a:hlinkClick r:id="rId9" action="ppaction://hlinksldjump"/>
          </p:cNvPr>
          <p:cNvSpPr txBox="1"/>
          <p:nvPr/>
        </p:nvSpPr>
        <p:spPr>
          <a:xfrm>
            <a:off x="6500826" y="142858"/>
            <a:ext cx="107157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Oswald Regular"/>
                <a:ea typeface="Oswald Regular"/>
                <a:cs typeface="Oswald Regular"/>
                <a:sym typeface="Oswald Regular"/>
                <a:hlinkClick r:id="rId13" action="ppaction://hlinksldjump"/>
              </a:rPr>
              <a:t>Bibliography</a:t>
            </a:r>
            <a:endParaRPr sz="1200">
              <a:solidFill>
                <a:schemeClr val="lt2"/>
              </a:solidFill>
              <a:latin typeface="Oswald Regular"/>
              <a:ea typeface="Oswald Regular"/>
              <a:cs typeface="Oswald Regular"/>
              <a:sym typeface="Oswald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ntic Interactive Meeting by Slidesgo">
  <a:themeElements>
    <a:clrScheme name="Simple Light">
      <a:dk1>
        <a:srgbClr val="2A2C2F"/>
      </a:dk1>
      <a:lt1>
        <a:srgbClr val="FFFFFF"/>
      </a:lt1>
      <a:dk2>
        <a:srgbClr val="2A2C2F"/>
      </a:dk2>
      <a:lt2>
        <a:srgbClr val="797878"/>
      </a:lt2>
      <a:accent1>
        <a:srgbClr val="A900F2"/>
      </a:accent1>
      <a:accent2>
        <a:srgbClr val="7100F2"/>
      </a:accent2>
      <a:accent3>
        <a:srgbClr val="00F6FF"/>
      </a:accent3>
      <a:accent4>
        <a:srgbClr val="EE00FF"/>
      </a:accent4>
      <a:accent5>
        <a:srgbClr val="3800F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585</Words>
  <PresentationFormat>On-screen Show (16:9)</PresentationFormat>
  <Paragraphs>183</Paragraphs>
  <Slides>67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Oswald Regular</vt:lpstr>
      <vt:lpstr>Abel</vt:lpstr>
      <vt:lpstr>Oswald</vt:lpstr>
      <vt:lpstr>Wingdings</vt:lpstr>
      <vt:lpstr>Saira Semi Condensed</vt:lpstr>
      <vt:lpstr>Nontic Interactive Meeting by Slidesgo</vt:lpstr>
      <vt:lpstr>C.S. Investigatory Project</vt:lpstr>
      <vt:lpstr>Slide 2</vt:lpstr>
      <vt:lpstr>CERTIFICATE</vt:lpstr>
      <vt:lpstr>I am highly grateful to Mr. B.L Kashyap, our CS teacher, for his kind guidance and encouragement. Without his untiring help, it would not have been possible for me to perform this project. My special thanks to our respected principal Sh. Rajesh.Trivadi for his inspiration and motivation. Too many thanks to our willingly or unwilling contribution to this project and whose name do not appear here, I expected big thanks. I wish to thanks MY PARENTS for their undivided support &amp; interest who inspired me &amp; encouraged me to go my own way, without which I would be unable to complete my project. And at last by no means the least I would thanks to God who made the entire thing possible.</vt:lpstr>
      <vt:lpstr>INDEX</vt:lpstr>
      <vt:lpstr>01</vt:lpstr>
      <vt:lpstr>Slide 7</vt:lpstr>
      <vt:lpstr>02</vt:lpstr>
      <vt:lpstr>ABOUT THE PROJECT</vt:lpstr>
      <vt:lpstr>03</vt:lpstr>
      <vt:lpstr>Python</vt:lpstr>
      <vt:lpstr>04</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05</vt:lpstr>
      <vt:lpstr>Slide 56</vt:lpstr>
      <vt:lpstr>Slide 57</vt:lpstr>
      <vt:lpstr>Slide 58</vt:lpstr>
      <vt:lpstr>Slide 59</vt:lpstr>
      <vt:lpstr>Slide 60</vt:lpstr>
      <vt:lpstr>Slide 61</vt:lpstr>
      <vt:lpstr>Slide 62</vt:lpstr>
      <vt:lpstr>Slide 63</vt:lpstr>
      <vt:lpstr>Slide 64</vt:lpstr>
      <vt:lpstr>Slide 65</vt:lpstr>
      <vt:lpstr>06</vt:lpstr>
      <vt:lpstr>Refrences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cp:lastModifiedBy>Tushar</cp:lastModifiedBy>
  <cp:revision>74</cp:revision>
  <dcterms:modified xsi:type="dcterms:W3CDTF">2020-11-24T12:32:09Z</dcterms:modified>
</cp:coreProperties>
</file>